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9"/>
  </p:notesMasterIdLst>
  <p:handoutMasterIdLst>
    <p:handoutMasterId r:id="rId170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207" r:id="rId8"/>
    <p:sldId id="4208" r:id="rId9"/>
    <p:sldId id="4209" r:id="rId10"/>
    <p:sldId id="4221" r:id="rId11"/>
    <p:sldId id="4222" r:id="rId12"/>
    <p:sldId id="4223" r:id="rId13"/>
    <p:sldId id="4224" r:id="rId14"/>
    <p:sldId id="4225" r:id="rId15"/>
    <p:sldId id="4226" r:id="rId16"/>
    <p:sldId id="3694" r:id="rId17"/>
    <p:sldId id="4195" r:id="rId18"/>
    <p:sldId id="4185" r:id="rId19"/>
    <p:sldId id="4186" r:id="rId20"/>
    <p:sldId id="4187" r:id="rId21"/>
    <p:sldId id="4227" r:id="rId22"/>
    <p:sldId id="4228" r:id="rId23"/>
    <p:sldId id="4229" r:id="rId24"/>
    <p:sldId id="4230" r:id="rId25"/>
    <p:sldId id="4231" r:id="rId26"/>
    <p:sldId id="4232" r:id="rId27"/>
    <p:sldId id="3695" r:id="rId28"/>
    <p:sldId id="4206" r:id="rId29"/>
    <p:sldId id="4233" r:id="rId30"/>
    <p:sldId id="4234" r:id="rId31"/>
    <p:sldId id="4235" r:id="rId32"/>
    <p:sldId id="4236" r:id="rId33"/>
    <p:sldId id="4237" r:id="rId34"/>
    <p:sldId id="4238" r:id="rId35"/>
    <p:sldId id="4239" r:id="rId36"/>
    <p:sldId id="4240" r:id="rId37"/>
    <p:sldId id="4241" r:id="rId38"/>
    <p:sldId id="3696" r:id="rId39"/>
    <p:sldId id="4216" r:id="rId40"/>
    <p:sldId id="4242" r:id="rId41"/>
    <p:sldId id="4243" r:id="rId42"/>
    <p:sldId id="4244" r:id="rId43"/>
    <p:sldId id="4245" r:id="rId44"/>
    <p:sldId id="4246" r:id="rId45"/>
    <p:sldId id="4247" r:id="rId46"/>
    <p:sldId id="4248" r:id="rId47"/>
    <p:sldId id="4249" r:id="rId48"/>
    <p:sldId id="4250" r:id="rId49"/>
    <p:sldId id="3626" r:id="rId50"/>
    <p:sldId id="3647" r:id="rId51"/>
    <p:sldId id="2130" r:id="rId52"/>
    <p:sldId id="2131" r:id="rId53"/>
    <p:sldId id="2132" r:id="rId54"/>
    <p:sldId id="2133" r:id="rId55"/>
    <p:sldId id="2134" r:id="rId56"/>
    <p:sldId id="2135" r:id="rId57"/>
    <p:sldId id="2136" r:id="rId58"/>
    <p:sldId id="2137" r:id="rId59"/>
    <p:sldId id="2138" r:id="rId60"/>
    <p:sldId id="2139" r:id="rId61"/>
    <p:sldId id="2140" r:id="rId62"/>
    <p:sldId id="2141" r:id="rId63"/>
    <p:sldId id="2142" r:id="rId64"/>
    <p:sldId id="2143" r:id="rId65"/>
    <p:sldId id="2144" r:id="rId66"/>
    <p:sldId id="2145" r:id="rId67"/>
    <p:sldId id="2146" r:id="rId68"/>
    <p:sldId id="2147" r:id="rId69"/>
    <p:sldId id="2148" r:id="rId70"/>
    <p:sldId id="2149" r:id="rId71"/>
    <p:sldId id="2150" r:id="rId72"/>
    <p:sldId id="2151" r:id="rId73"/>
    <p:sldId id="2152" r:id="rId74"/>
    <p:sldId id="2153" r:id="rId75"/>
    <p:sldId id="3622" r:id="rId76"/>
    <p:sldId id="3702" r:id="rId77"/>
    <p:sldId id="3703" r:id="rId78"/>
    <p:sldId id="3704" r:id="rId79"/>
    <p:sldId id="3705" r:id="rId80"/>
    <p:sldId id="3706" r:id="rId81"/>
    <p:sldId id="3707" r:id="rId82"/>
    <p:sldId id="3708" r:id="rId83"/>
    <p:sldId id="3709" r:id="rId84"/>
    <p:sldId id="3610" r:id="rId85"/>
    <p:sldId id="3611" r:id="rId86"/>
    <p:sldId id="3612" r:id="rId87"/>
    <p:sldId id="3613" r:id="rId88"/>
    <p:sldId id="3614" r:id="rId89"/>
    <p:sldId id="3623" r:id="rId90"/>
    <p:sldId id="3644" r:id="rId91"/>
    <p:sldId id="3524" r:id="rId92"/>
    <p:sldId id="3523" r:id="rId93"/>
    <p:sldId id="3624" r:id="rId94"/>
    <p:sldId id="3625" r:id="rId95"/>
    <p:sldId id="2155" r:id="rId96"/>
    <p:sldId id="2156" r:id="rId97"/>
    <p:sldId id="2157" r:id="rId98"/>
    <p:sldId id="2158" r:id="rId99"/>
    <p:sldId id="2159" r:id="rId100"/>
    <p:sldId id="2160" r:id="rId101"/>
    <p:sldId id="2161" r:id="rId102"/>
    <p:sldId id="2162" r:id="rId103"/>
    <p:sldId id="2163" r:id="rId104"/>
    <p:sldId id="2164" r:id="rId105"/>
    <p:sldId id="2165" r:id="rId106"/>
    <p:sldId id="2166" r:id="rId107"/>
    <p:sldId id="2167" r:id="rId108"/>
    <p:sldId id="2168" r:id="rId109"/>
    <p:sldId id="2169" r:id="rId110"/>
    <p:sldId id="2170" r:id="rId111"/>
    <p:sldId id="2171" r:id="rId112"/>
    <p:sldId id="2172" r:id="rId113"/>
    <p:sldId id="2173" r:id="rId114"/>
    <p:sldId id="2174" r:id="rId115"/>
    <p:sldId id="2175" r:id="rId116"/>
    <p:sldId id="2176" r:id="rId117"/>
    <p:sldId id="2177" r:id="rId118"/>
    <p:sldId id="2178" r:id="rId119"/>
    <p:sldId id="2179" r:id="rId120"/>
    <p:sldId id="2180" r:id="rId121"/>
    <p:sldId id="2181" r:id="rId122"/>
    <p:sldId id="2182" r:id="rId123"/>
    <p:sldId id="2183" r:id="rId124"/>
    <p:sldId id="2184" r:id="rId125"/>
    <p:sldId id="3646" r:id="rId126"/>
    <p:sldId id="3710" r:id="rId127"/>
    <p:sldId id="3711" r:id="rId128"/>
    <p:sldId id="3712" r:id="rId129"/>
    <p:sldId id="3713" r:id="rId130"/>
    <p:sldId id="3714" r:id="rId131"/>
    <p:sldId id="3715" r:id="rId132"/>
    <p:sldId id="3716" r:id="rId133"/>
    <p:sldId id="3717" r:id="rId134"/>
    <p:sldId id="3718" r:id="rId135"/>
    <p:sldId id="3719" r:id="rId136"/>
    <p:sldId id="3561" r:id="rId137"/>
    <p:sldId id="3562" r:id="rId138"/>
    <p:sldId id="3672" r:id="rId139"/>
    <p:sldId id="3674" r:id="rId140"/>
    <p:sldId id="3697" r:id="rId141"/>
    <p:sldId id="3698" r:id="rId142"/>
    <p:sldId id="3699" r:id="rId143"/>
    <p:sldId id="3701" r:id="rId144"/>
    <p:sldId id="3700" r:id="rId145"/>
    <p:sldId id="3661" r:id="rId146"/>
    <p:sldId id="3681" r:id="rId147"/>
    <p:sldId id="3563" r:id="rId148"/>
    <p:sldId id="3564" r:id="rId149"/>
    <p:sldId id="3565" r:id="rId150"/>
    <p:sldId id="3566" r:id="rId151"/>
    <p:sldId id="3567" r:id="rId152"/>
    <p:sldId id="3568" r:id="rId153"/>
    <p:sldId id="3569" r:id="rId154"/>
    <p:sldId id="3570" r:id="rId155"/>
    <p:sldId id="3573" r:id="rId156"/>
    <p:sldId id="3648" r:id="rId157"/>
    <p:sldId id="3577" r:id="rId158"/>
    <p:sldId id="3649" r:id="rId159"/>
    <p:sldId id="3650" r:id="rId160"/>
    <p:sldId id="3583" r:id="rId161"/>
    <p:sldId id="3587" r:id="rId162"/>
    <p:sldId id="3588" r:id="rId163"/>
    <p:sldId id="3589" r:id="rId164"/>
    <p:sldId id="3590" r:id="rId165"/>
    <p:sldId id="3655" r:id="rId166"/>
    <p:sldId id="3595" r:id="rId167"/>
    <p:sldId id="3609" r:id="rId16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22" autoAdjust="0"/>
    <p:restoredTop sz="94270" autoAdjust="0"/>
  </p:normalViewPr>
  <p:slideViewPr>
    <p:cSldViewPr snapToGrid="0">
      <p:cViewPr varScale="1">
        <p:scale>
          <a:sx n="71" d="100"/>
          <a:sy n="71" d="100"/>
        </p:scale>
        <p:origin x="211" y="67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handoutMaster" Target="handoutMasters/handout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4AE8B-23CA-66CE-C8ED-C00E0C964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80DA0FB-3810-61FC-A499-BC002C9D11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070C8B-CB59-6DBD-8389-DB99AFD927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B037FC-8846-0346-2C2F-3A8B771C6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084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97C5A-EA60-B317-5613-F9F631DB1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BC1C865-05B2-4112-4AD4-84B6DB2F1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1984632-DFA5-0B76-4592-2BABDB9CE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30D069-E772-D0DC-6D52-1AE16093D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509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F7CDE-0C45-624F-F64B-FDD0D13B8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417190A-289C-ADAF-2CD2-1A10A54A40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5A54C61-37A6-829E-5389-063B12FDA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87D1A9-09E1-6DFA-4919-303A5695C5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9133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8E714-2198-ECC9-F57C-8402349E1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73C286D-5985-35BD-1838-E226066B37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AAB87EC-6FB9-AA76-6DB1-70C2C6943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816E55-41CD-C519-8FBA-76BE4EF65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1933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E0376-CFB4-373D-0E5B-7570E1A1E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EDD28DA-E080-D119-2350-91197E013E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0C591AC-2635-E54D-E6EA-6DDAB0E8BB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69D46E-0D55-E478-1E94-30B4B267C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8130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A88C1-0EFD-F73D-0DCC-6E6F8B89D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D8C5358-B6DE-667A-6227-E5D4A9B2C7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5FC6B15-140E-F6BA-72DD-3AD9B2242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F3DC58-B09A-AB1D-2F11-A4538ABF0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9758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00CD5-2153-CBAF-562D-B1360F969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6E6CD53-D4D2-2855-510A-0FD80D8F7A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45440F2-32A4-4026-7694-6E207AC58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E1A5BBE-CC96-1EA7-ACF1-3AB87E199D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7322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23709-5854-0303-6349-DAA2D00BB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AF8DE37-F84C-3231-1B14-515E62228E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6F1B2A2-DBEA-DCEA-531A-D827D36AC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70F6DA5-EBA7-931C-E867-08AE99D98B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4794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8B199-68C4-CC65-1E67-85B2B55C2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4D551FC-3A0A-1C35-91AA-F0DB66E44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5D4B8AE-A7AE-99BC-2FF1-55E344BAA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D3BA80-E751-B343-9287-4678123A50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8094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BE77D-30FC-0F7B-59F7-6B41387F9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450714E-35F8-A5CD-AAD5-431A9747F0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83B76F1-3CF5-638A-40F6-BA10AC6B7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29CC10-5FC1-DC83-30B2-5F760B0FD9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20900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98BB4-0156-A818-622D-4F8D601CD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CECD652-A4EC-99CE-A82B-721E46FFB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8BE8D08-F927-25C6-649F-DE6A093F8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0964AD2-ECD5-835A-DB99-20ACCE810A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7164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3C298-79DF-1325-C059-404DE1175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7DBB62-BB3B-44FB-9583-780BFF578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565D5C9-E902-5E22-2C13-B31E06005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8FBC14-13C9-DAF8-2AC9-311ACED94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97543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149E3-E6E9-6F97-0D5B-CA00A3BF4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5D918B4-9D3B-8502-1078-1F2060AFA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FE6B4FB-02AA-1D5A-F988-1CF3B70035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19C7366-A388-8651-11D6-632BE9DC96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43337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B4E93-9047-4595-99B8-6DE96F88F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87B0050-6DC4-7A58-EA97-3465BDD2EF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5DE6289-FA9A-BCB0-3BA2-41E5D56C9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13581D-D1EF-2322-3CFE-DE77849CD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99778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3FC29-1D04-793A-B5CE-65A7F762C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D12CA43-DB50-67D4-9DDE-02AF7A2FC3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B558266-A54E-ABB6-A5AF-763A166A1B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FA4568-EB29-5492-6A63-A6BC28C8BA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13997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201D3-879F-EB3A-8845-4E481898C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6542C25-8A4F-4B02-0DE0-E116EADBD0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9D917AF-D1DE-17A5-D75E-02C5183CD7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634DB1-BBEB-965A-F0A4-24EB609014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060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C373E-E9C2-8E88-2BCA-C4328BCDA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E3BA15B-D8E1-00BA-9E02-9AD636021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F59AF4E-5FD0-A13E-BF28-07F1F41F63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983222-0236-B64C-7AD4-2257C3F181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849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7A736-F965-2302-E39C-B55F67CF5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8680BFE-68B1-8252-A86A-B207A839BB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DCEA65A-C175-08BB-3BD3-9755F32B3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E09D4A-1D06-BB9C-F0D5-B9D694DF64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7987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A4085-43D0-F015-226E-CC840CBA9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835DEC4-B303-7DEF-2E6D-BCC6D737D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9C9CE6C-A898-F338-CF91-4A7C10FAF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592868-F5C2-58EA-551C-1C940AC767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54008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19957-D700-2598-7E8E-5578D310A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09339ED-E7A2-4C87-F0FE-541523BB2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890FAD9-5C36-A12B-163C-FB48B3F00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66F15C-5DE6-D205-B8F1-0CCE72235B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67611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9E185-2389-E35B-37C6-CE1D99A9A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5FBAB05-9472-D226-E633-5CBABDBC4F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3CE466D-425A-AD78-2BF2-CBA52E5FA8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BCD225-06C6-B424-24E8-99AAE33F36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6437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609E7-0D69-7131-6AED-E57151383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3D9A5DB-E7F3-8533-AF18-AD2EFF949E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A89ED7B-3F34-1EBA-6AD7-50E830DE1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C26970-0E1B-49BF-77D4-6F5B8AC41B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0624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D5334-1747-C0CE-7657-E57F8A5AF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3434378-0280-2AFB-0E13-A32AF4DCA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D40DC19-8A4C-B000-0279-FDEEE8E2EF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645E4A-3DC3-364E-91B7-7D05191499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62527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54749-94B5-316C-FA4E-19A266486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42FFAD0-6390-9255-3E68-B95E5B280C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8D6F987-0B07-179E-E915-1A6A3D5F51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479615-E9D6-A99E-C871-163E9A107F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8246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8222C-8487-AA60-6DD8-18F2D9FE3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D119344-8D5D-9AE6-856F-569C96F3D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289D579-39D8-7248-BBF4-E1160D385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626785-7CBC-4671-38E9-E58245FCA4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65853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3344C-DD8E-1043-150F-611C694C9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CE1F853-3940-8DE4-4B5F-50D7306FDF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3C56014-CF40-93C3-E27E-BC0CC1964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B4C77F0-95BA-C1A9-210C-A106F388D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57812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D6F01-2805-7F82-9CA3-204AD7F53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00FAAE4-1201-1D27-CE00-A1467F66A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B978471-A8E4-CF28-C23A-D130B70246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BFCD25A-C993-4B2C-5AE3-804F85851C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06483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F29B2-C603-F2C0-920C-4C58667E0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D4D9727-A826-03A8-B760-EE808AD92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060726A-3CAD-A8E6-EA8E-829BD4DC6F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90F3D5D-8CDF-88E6-CFA9-E8ADE2790B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54022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4674C-BC44-2CEA-FA9D-16EB43A90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948E4D3-13F9-EDC5-7E7D-104BB2602B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6B4F87A-C013-5412-E021-20BC2ABAA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939308-9CC1-C917-5517-45780CBBEC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48638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0E726-7095-6A83-28A8-D04607D9F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BDF471E-8543-51EC-3964-46A4882423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77ADB72-16A7-49ED-6902-2E8CB8063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9F7BF7-F2BD-E7E6-0EFC-B6A9201B2D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6143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70555-76EF-0C80-7BBB-77157A91F9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0172D66-681F-39AA-FFA4-65A2A702E7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63D122B-6448-AC82-E375-E083CBE49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90C8CDA-1433-4D28-7BB9-4DA36819C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646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0EEC1-E37F-CBF2-3AFF-682EC04D4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CB72A5D-C4C5-E56C-88E5-B1FA2500DB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69C2CE7-C4F4-403B-65F9-93467E71A4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3422D3-6DCD-5DD9-A1E7-8F58EB42A3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9617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6ADC7-9F55-CBDA-2A1D-9F5CA87A9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22CE9B0-4866-E93E-7E87-4C29562249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9D1B838-8B71-3798-3806-F719C6A18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DDE45D-5588-CD46-78B4-D94CFCE525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4222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DCDCA-C0FD-602A-96A7-034C89304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4E517E7-5CA3-C63F-379C-745515A60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DD7E721-7DE1-A581-2C1A-46120E1F8C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93BBAD-B59B-956D-AC7E-A6594B7BF6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183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7FE0A-13E2-4561-7E9B-CC99F50E4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2533F9A-D64C-1FDF-9BB2-3E8F5A2CC6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9BD364A-7D2F-47C8-51CE-1D4C5CF3F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BB2367-53B6-7CF6-A9D3-2E1CB520E7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2345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D3CE3-97F9-3AE3-CFB2-384DDE66F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976CAC8-314B-5C80-9152-4BD38B6219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7497AE-F994-6095-C4C5-98B892461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A01498-9102-4A8F-80D8-824976323F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2145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2025/7/11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media" Target="../media/media42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2.mp3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microsoft.com/office/2007/relationships/media" Target="../media/media46.wav"/><Relationship Id="rId7" Type="http://schemas.openxmlformats.org/officeDocument/2006/relationships/image" Target="../media/image2.pn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6.wav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7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audio" Target="../media/media48.mp3"/><Relationship Id="rId11" Type="http://schemas.openxmlformats.org/officeDocument/2006/relationships/image" Target="../media/image10.png"/><Relationship Id="rId5" Type="http://schemas.microsoft.com/office/2007/relationships/media" Target="../media/media48.mp3"/><Relationship Id="rId10" Type="http://schemas.openxmlformats.org/officeDocument/2006/relationships/image" Target="../media/image9.png"/><Relationship Id="rId4" Type="http://schemas.openxmlformats.org/officeDocument/2006/relationships/audio" Target="../media/media47.mp3"/><Relationship Id="rId9" Type="http://schemas.openxmlformats.org/officeDocument/2006/relationships/image" Target="../media/image2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0.mp3"/><Relationship Id="rId7" Type="http://schemas.openxmlformats.org/officeDocument/2006/relationships/image" Target="../media/image10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50.mp3"/><Relationship Id="rId9" Type="http://schemas.openxmlformats.org/officeDocument/2006/relationships/image" Target="../media/image20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2.mp3"/><Relationship Id="rId7" Type="http://schemas.openxmlformats.org/officeDocument/2006/relationships/image" Target="../media/image22.png"/><Relationship Id="rId12" Type="http://schemas.openxmlformats.org/officeDocument/2006/relationships/image" Target="../media/image2.png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.png"/><Relationship Id="rId4" Type="http://schemas.openxmlformats.org/officeDocument/2006/relationships/audio" Target="../media/media52.mp3"/><Relationship Id="rId9" Type="http://schemas.openxmlformats.org/officeDocument/2006/relationships/image" Target="../media/image9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p3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8.mp3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media" Target="../media/media29.mp3"/><Relationship Id="rId7" Type="http://schemas.openxmlformats.org/officeDocument/2006/relationships/image" Target="../media/image7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9.mp3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1.mp3"/><Relationship Id="rId7" Type="http://schemas.openxmlformats.org/officeDocument/2006/relationships/image" Target="../media/image9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31.mp3"/><Relationship Id="rId9" Type="http://schemas.microsoft.com/office/2007/relationships/hdphoto" Target="../media/hdphoto1.wdp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No.15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比較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比較級・最上級①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8A211-27F8-65ED-53DB-7FB9E7C33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323E200-E30F-69EE-E55E-F88A60F4EB8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9393879-4913-DE7B-FD7F-B78F2199FF82}"/>
              </a:ext>
            </a:extLst>
          </p:cNvPr>
          <p:cNvSpPr txBox="1"/>
          <p:nvPr/>
        </p:nvSpPr>
        <p:spPr>
          <a:xfrm>
            <a:off x="1623058" y="4128490"/>
            <a:ext cx="589788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father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older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than my mother.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20BB939-AE40-8429-3895-FD77EC797270}"/>
              </a:ext>
            </a:extLst>
          </p:cNvPr>
          <p:cNvSpPr txBox="1"/>
          <p:nvPr/>
        </p:nvSpPr>
        <p:spPr>
          <a:xfrm>
            <a:off x="1584061" y="690490"/>
            <a:ext cx="5975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私の父は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年上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私の母より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My father is older than my mother.">
            <a:hlinkClick r:id="" action="ppaction://media"/>
            <a:extLst>
              <a:ext uri="{FF2B5EF4-FFF2-40B4-BE49-F238E27FC236}">
                <a16:creationId xmlns:a16="http://schemas.microsoft.com/office/drawing/2014/main" id="{9C9E1D17-33D1-A4B2-B0D6-107382043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7463" y="133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0364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F2CDA1F-3C86-41FE-8951-0BC06AC4EBE9}"/>
              </a:ext>
            </a:extLst>
          </p:cNvPr>
          <p:cNvSpPr txBox="1"/>
          <p:nvPr/>
        </p:nvSpPr>
        <p:spPr>
          <a:xfrm>
            <a:off x="159026" y="2805753"/>
            <a:ext cx="882594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の間で</a:t>
            </a:r>
            <a:r>
              <a: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に、を</a:t>
            </a:r>
            <a:r>
              <a: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endParaRPr kumimoji="1" lang="ja-JP" altLang="en-US" sz="7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7_reading_v2_between">
            <a:hlinkClick r:id="" action="ppaction://media"/>
            <a:extLst>
              <a:ext uri="{FF2B5EF4-FFF2-40B4-BE49-F238E27FC236}">
                <a16:creationId xmlns:a16="http://schemas.microsoft.com/office/drawing/2014/main" id="{ECB967AB-0ECF-461C-A6CF-2383666CE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387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37499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3C631A-0ECA-4950-BF67-53F767F003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地球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7_reading_v3_earth">
            <a:hlinkClick r:id="" action="ppaction://media"/>
            <a:extLst>
              <a:ext uri="{FF2B5EF4-FFF2-40B4-BE49-F238E27FC236}">
                <a16:creationId xmlns:a16="http://schemas.microsoft.com/office/drawing/2014/main" id="{328D67F8-7D16-44F9-9545-D3AB238D1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015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Earth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7_reading_v3_earth">
            <a:hlinkClick r:id="" action="ppaction://media"/>
            <a:extLst>
              <a:ext uri="{FF2B5EF4-FFF2-40B4-BE49-F238E27FC236}">
                <a16:creationId xmlns:a16="http://schemas.microsoft.com/office/drawing/2014/main" id="{054CDCCF-CCB4-4517-AACB-CCB0477A7F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214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地球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7_reading_v3_earth">
            <a:hlinkClick r:id="" action="ppaction://media"/>
            <a:extLst>
              <a:ext uri="{FF2B5EF4-FFF2-40B4-BE49-F238E27FC236}">
                <a16:creationId xmlns:a16="http://schemas.microsoft.com/office/drawing/2014/main" id="{39876E32-AA37-48EF-9F13-792E0AC0D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461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3C631A-0ECA-4950-BF67-53F767F003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火星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7_reading_v4_Mars">
            <a:hlinkClick r:id="" action="ppaction://media"/>
            <a:extLst>
              <a:ext uri="{FF2B5EF4-FFF2-40B4-BE49-F238E27FC236}">
                <a16:creationId xmlns:a16="http://schemas.microsoft.com/office/drawing/2014/main" id="{659398C5-3A58-495D-814F-0DC6339F4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182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618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Mars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7_reading_v4_Mars">
            <a:hlinkClick r:id="" action="ppaction://media"/>
            <a:extLst>
              <a:ext uri="{FF2B5EF4-FFF2-40B4-BE49-F238E27FC236}">
                <a16:creationId xmlns:a16="http://schemas.microsoft.com/office/drawing/2014/main" id="{C09A677A-3820-48FF-8556-5882C8536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182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3374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火星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7_reading_v4_Mars">
            <a:hlinkClick r:id="" action="ppaction://media"/>
            <a:extLst>
              <a:ext uri="{FF2B5EF4-FFF2-40B4-BE49-F238E27FC236}">
                <a16:creationId xmlns:a16="http://schemas.microsoft.com/office/drawing/2014/main" id="{71B1F6F3-1C78-4B03-9B48-00F3BD3644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1450" y="1182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0749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3C631A-0ECA-4950-BF67-53F767F003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惑星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7_reading_v5_planet">
            <a:hlinkClick r:id="" action="ppaction://media"/>
            <a:extLst>
              <a:ext uri="{FF2B5EF4-FFF2-40B4-BE49-F238E27FC236}">
                <a16:creationId xmlns:a16="http://schemas.microsoft.com/office/drawing/2014/main" id="{E06890C4-ED80-4FFC-91E4-5E9D54995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338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549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321005"/>
            <a:ext cx="7696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planet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7_reading_v5_planet">
            <a:hlinkClick r:id="" action="ppaction://media"/>
            <a:extLst>
              <a:ext uri="{FF2B5EF4-FFF2-40B4-BE49-F238E27FC236}">
                <a16:creationId xmlns:a16="http://schemas.microsoft.com/office/drawing/2014/main" id="{8E080ED3-CAE4-4177-B2BC-BC055BFA21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338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586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惑星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7_reading_v5_planet">
            <a:hlinkClick r:id="" action="ppaction://media"/>
            <a:extLst>
              <a:ext uri="{FF2B5EF4-FFF2-40B4-BE49-F238E27FC236}">
                <a16:creationId xmlns:a16="http://schemas.microsoft.com/office/drawing/2014/main" id="{21D59E7F-EFAA-4FEC-8FDA-4523312AE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76338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6519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7BA4F-BE49-02F7-5F50-C3A7C54E7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064B8E1-73E9-DEB6-2316-130EA8655AF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3F5A1CD-34AA-4894-475F-E096B7C024BE}"/>
              </a:ext>
            </a:extLst>
          </p:cNvPr>
          <p:cNvSpPr txBox="1"/>
          <p:nvPr/>
        </p:nvSpPr>
        <p:spPr>
          <a:xfrm>
            <a:off x="1145016" y="2409490"/>
            <a:ext cx="685396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father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my mother.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1-2 My father is older than my mother.">
            <a:hlinkClick r:id="" action="ppaction://media"/>
            <a:extLst>
              <a:ext uri="{FF2B5EF4-FFF2-40B4-BE49-F238E27FC236}">
                <a16:creationId xmlns:a16="http://schemas.microsoft.com/office/drawing/2014/main" id="{E6C61335-93C3-1E40-A34B-143C9E368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7463" y="133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0794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E6158CFC-4235-4A2F-B2DF-CC1CAE3C0BED}"/>
              </a:ext>
            </a:extLst>
          </p:cNvPr>
          <p:cNvGrpSpPr/>
          <p:nvPr/>
        </p:nvGrpSpPr>
        <p:grpSpPr>
          <a:xfrm>
            <a:off x="993913" y="1174537"/>
            <a:ext cx="7156174" cy="4508926"/>
            <a:chOff x="993913" y="1187637"/>
            <a:chExt cx="7156174" cy="4508926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9B3B18C-2C90-42F6-9E75-D75192704220}"/>
                </a:ext>
              </a:extLst>
            </p:cNvPr>
            <p:cNvSpPr txBox="1"/>
            <p:nvPr/>
          </p:nvSpPr>
          <p:spPr>
            <a:xfrm>
              <a:off x="993913" y="1187637"/>
              <a:ext cx="7156174" cy="293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のまわりを</a:t>
              </a:r>
              <a:endPara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回って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DFFF24C-3B2D-46CD-BAD9-6C432D849315}"/>
                </a:ext>
              </a:extLst>
            </p:cNvPr>
            <p:cNvSpPr txBox="1"/>
            <p:nvPr/>
          </p:nvSpPr>
          <p:spPr>
            <a:xfrm>
              <a:off x="1205948" y="412690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17_reading_v6_around">
            <a:hlinkClick r:id="" action="ppaction://media"/>
            <a:extLst>
              <a:ext uri="{FF2B5EF4-FFF2-40B4-BE49-F238E27FC236}">
                <a16:creationId xmlns:a16="http://schemas.microsoft.com/office/drawing/2014/main" id="{12650034-8C1D-4FBA-B575-2432C71D1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5769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82560"/>
            <a:ext cx="76581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7_reading_v6_around">
            <a:hlinkClick r:id="" action="ppaction://media"/>
            <a:extLst>
              <a:ext uri="{FF2B5EF4-FFF2-40B4-BE49-F238E27FC236}">
                <a16:creationId xmlns:a16="http://schemas.microsoft.com/office/drawing/2014/main" id="{008CF70F-3DE7-434F-9788-9334FD14D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598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6707057-5D49-4CD6-A512-6D4DB97F9F99}"/>
              </a:ext>
            </a:extLst>
          </p:cNvPr>
          <p:cNvSpPr txBox="1"/>
          <p:nvPr/>
        </p:nvSpPr>
        <p:spPr>
          <a:xfrm>
            <a:off x="993913" y="1959367"/>
            <a:ext cx="7156174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のまわりを</a:t>
            </a:r>
            <a:endParaRPr kumimoji="1" lang="en-US" altLang="ja-JP" sz="75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回って</a:t>
            </a:r>
          </a:p>
        </p:txBody>
      </p:sp>
      <p:pic>
        <p:nvPicPr>
          <p:cNvPr id="6" name="G2_L17_reading_v6_around">
            <a:hlinkClick r:id="" action="ppaction://media"/>
            <a:extLst>
              <a:ext uri="{FF2B5EF4-FFF2-40B4-BE49-F238E27FC236}">
                <a16:creationId xmlns:a16="http://schemas.microsoft.com/office/drawing/2014/main" id="{ACF408F5-922A-4F6B-A8A9-0B4EA3C85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4044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B3C631A-0ECA-4950-BF67-53F767F00354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太陽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7_reading_v7_sun">
            <a:hlinkClick r:id="" action="ppaction://media"/>
            <a:extLst>
              <a:ext uri="{FF2B5EF4-FFF2-40B4-BE49-F238E27FC236}">
                <a16:creationId xmlns:a16="http://schemas.microsoft.com/office/drawing/2014/main" id="{786F1E13-4C71-4819-8937-58321836E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-20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690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7_reading_v7_sun">
            <a:hlinkClick r:id="" action="ppaction://media"/>
            <a:extLst>
              <a:ext uri="{FF2B5EF4-FFF2-40B4-BE49-F238E27FC236}">
                <a16:creationId xmlns:a16="http://schemas.microsoft.com/office/drawing/2014/main" id="{ED66B943-B9AA-4C92-B9A3-6ECBD1A12B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-20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650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太陽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7_reading_v7_sun">
            <a:hlinkClick r:id="" action="ppaction://media"/>
            <a:extLst>
              <a:ext uri="{FF2B5EF4-FFF2-40B4-BE49-F238E27FC236}">
                <a16:creationId xmlns:a16="http://schemas.microsoft.com/office/drawing/2014/main" id="{46B033A5-DE23-45A6-92C4-A543DE4EF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-20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5508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8E5D4B0-6AB7-4303-94A0-A363BC2F72CD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メートル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7_reading_v8_meter">
            <a:hlinkClick r:id="" action="ppaction://media"/>
            <a:extLst>
              <a:ext uri="{FF2B5EF4-FFF2-40B4-BE49-F238E27FC236}">
                <a16:creationId xmlns:a16="http://schemas.microsoft.com/office/drawing/2014/main" id="{870B1FB1-4CAE-444F-B8BA-3F8ADFC34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30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9374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2DBD67-74E1-4A51-8B28-91F5CB829CE0}"/>
              </a:ext>
            </a:extLst>
          </p:cNvPr>
          <p:cNvSpPr txBox="1"/>
          <p:nvPr/>
        </p:nvSpPr>
        <p:spPr>
          <a:xfrm>
            <a:off x="1158775" y="2228672"/>
            <a:ext cx="6826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meter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7_reading_v8_meter">
            <a:hlinkClick r:id="" action="ppaction://media"/>
            <a:extLst>
              <a:ext uri="{FF2B5EF4-FFF2-40B4-BE49-F238E27FC236}">
                <a16:creationId xmlns:a16="http://schemas.microsoft.com/office/drawing/2014/main" id="{3EDA0BCD-35D0-4449-B8C1-63E88717FF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30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582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7764BFA-4F39-40CB-B49A-69351AC0C1C1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メートル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7_reading_v8_meter">
            <a:hlinkClick r:id="" action="ppaction://media"/>
            <a:extLst>
              <a:ext uri="{FF2B5EF4-FFF2-40B4-BE49-F238E27FC236}">
                <a16:creationId xmlns:a16="http://schemas.microsoft.com/office/drawing/2014/main" id="{7A499C88-99C5-411D-B26E-44527B9B0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30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936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90C07AB-2D62-4AC0-A5A0-9EB37AB98AEF}"/>
              </a:ext>
            </a:extLst>
          </p:cNvPr>
          <p:cNvGrpSpPr/>
          <p:nvPr/>
        </p:nvGrpSpPr>
        <p:grpSpPr>
          <a:xfrm>
            <a:off x="596349" y="1818085"/>
            <a:ext cx="7951304" cy="3221831"/>
            <a:chOff x="596349" y="1923023"/>
            <a:chExt cx="7951304" cy="322183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596349" y="1923023"/>
              <a:ext cx="795130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高さが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ある</a:t>
              </a:r>
              <a:endParaRPr kumimoji="1" lang="ja-JP" altLang="en-US" sz="9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BD724CF-8487-4E35-98B2-3EABC66FDB0F}"/>
                </a:ext>
              </a:extLst>
            </p:cNvPr>
            <p:cNvSpPr txBox="1"/>
            <p:nvPr/>
          </p:nvSpPr>
          <p:spPr>
            <a:xfrm>
              <a:off x="1205948" y="3575194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7_reading_v9_high">
            <a:hlinkClick r:id="" action="ppaction://media"/>
            <a:extLst>
              <a:ext uri="{FF2B5EF4-FFF2-40B4-BE49-F238E27FC236}">
                <a16:creationId xmlns:a16="http://schemas.microsoft.com/office/drawing/2014/main" id="{348089B7-AC99-4B17-84DE-5DCF4C59A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264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703B8-8B3F-DFA8-1E32-55A0AED7C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D055755-CB1B-1EFF-2313-2ED6FA365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167F4AA-6B1F-7462-0ACE-CD46613D98A7}"/>
              </a:ext>
            </a:extLst>
          </p:cNvPr>
          <p:cNvSpPr txBox="1"/>
          <p:nvPr/>
        </p:nvSpPr>
        <p:spPr>
          <a:xfrm>
            <a:off x="1584061" y="2321004"/>
            <a:ext cx="59758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私の父は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年上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私の母より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My father is older than my mother.">
            <a:hlinkClick r:id="" action="ppaction://media"/>
            <a:extLst>
              <a:ext uri="{FF2B5EF4-FFF2-40B4-BE49-F238E27FC236}">
                <a16:creationId xmlns:a16="http://schemas.microsoft.com/office/drawing/2014/main" id="{056B00C6-ACFE-592B-2576-761430E075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7463" y="133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9064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3A017F-3B56-4296-B38B-9B574F898854}"/>
              </a:ext>
            </a:extLst>
          </p:cNvPr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high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7_reading_v9_high">
            <a:hlinkClick r:id="" action="ppaction://media"/>
            <a:extLst>
              <a:ext uri="{FF2B5EF4-FFF2-40B4-BE49-F238E27FC236}">
                <a16:creationId xmlns:a16="http://schemas.microsoft.com/office/drawing/2014/main" id="{07009A82-0B44-4FD3-8005-16B32FFCF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4458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52754E2-CF67-488D-B628-A1AC2C5DFB33}"/>
              </a:ext>
            </a:extLst>
          </p:cNvPr>
          <p:cNvSpPr txBox="1"/>
          <p:nvPr/>
        </p:nvSpPr>
        <p:spPr>
          <a:xfrm>
            <a:off x="596349" y="2690336"/>
            <a:ext cx="7951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高さが</a:t>
            </a:r>
            <a:r>
              <a:rPr kumimoji="1" lang="en-US" altLang="ja-JP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ある</a:t>
            </a:r>
            <a:endParaRPr kumimoji="1" lang="ja-JP" altLang="en-US" sz="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7_reading_v9_high">
            <a:hlinkClick r:id="" action="ppaction://media"/>
            <a:extLst>
              <a:ext uri="{FF2B5EF4-FFF2-40B4-BE49-F238E27FC236}">
                <a16:creationId xmlns:a16="http://schemas.microsoft.com/office/drawing/2014/main" id="{B76FCF60-3D4D-446E-87FB-D252EF3B6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23975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117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5E754BD-CB42-4495-ADFC-F9A22B103890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7_reading_v10_moon">
            <a:hlinkClick r:id="" action="ppaction://media"/>
            <a:extLst>
              <a:ext uri="{FF2B5EF4-FFF2-40B4-BE49-F238E27FC236}">
                <a16:creationId xmlns:a16="http://schemas.microsoft.com/office/drawing/2014/main" id="{BCD0DCFA-31AC-4270-878A-437B99830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744663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E5CB2B66-C400-97B5-9620-5D43456E073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4966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moon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7_reading_v10_moon">
            <a:hlinkClick r:id="" action="ppaction://media"/>
            <a:extLst>
              <a:ext uri="{FF2B5EF4-FFF2-40B4-BE49-F238E27FC236}">
                <a16:creationId xmlns:a16="http://schemas.microsoft.com/office/drawing/2014/main" id="{DBF97278-3967-4D26-8E13-9BFBFD020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7446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42E0BCD4-FDBB-E60B-C2FA-EE28D353C1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2545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7_reading_v10_moon">
            <a:hlinkClick r:id="" action="ppaction://media"/>
            <a:extLst>
              <a:ext uri="{FF2B5EF4-FFF2-40B4-BE49-F238E27FC236}">
                <a16:creationId xmlns:a16="http://schemas.microsoft.com/office/drawing/2014/main" id="{2273BE9D-B400-4846-8211-5D7997D908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71613" y="1744663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1D75E89-81DF-8A9E-C479-5CF1AE128E1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E31176-CA66-7CB1-048A-1991D2B17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77730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E4944-1491-A2B7-3245-D48420BB2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E595C62-D173-6959-882E-8D8681C02B2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0C7D680-2428-FB2B-670C-837D7BE1527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5809948-264F-AAA8-2A2D-A8991E9C076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BF1658F-C0E7-8D5D-0024-C23B6CC395C1}"/>
              </a:ext>
            </a:extLst>
          </p:cNvPr>
          <p:cNvGrpSpPr/>
          <p:nvPr/>
        </p:nvGrpSpPr>
        <p:grpSpPr>
          <a:xfrm>
            <a:off x="206478" y="1636202"/>
            <a:ext cx="8731046" cy="3339375"/>
            <a:chOff x="206478" y="1991699"/>
            <a:chExt cx="8731046" cy="333937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8D7BCE0-6B03-7088-95CB-5DAB9F6AC0FA}"/>
                </a:ext>
              </a:extLst>
            </p:cNvPr>
            <p:cNvSpPr txBox="1"/>
            <p:nvPr/>
          </p:nvSpPr>
          <p:spPr>
            <a:xfrm>
              <a:off x="584200" y="4007635"/>
              <a:ext cx="79756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difference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5E9DDC0-1085-47F3-8FA2-8AADF39A1F5B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ちがい</a:t>
              </a:r>
            </a:p>
          </p:txBody>
        </p:sp>
      </p:grpSp>
      <p:pic>
        <p:nvPicPr>
          <p:cNvPr id="4" name="G2_L17_reading_v1_difference">
            <a:hlinkClick r:id="" action="ppaction://media"/>
            <a:extLst>
              <a:ext uri="{FF2B5EF4-FFF2-40B4-BE49-F238E27FC236}">
                <a16:creationId xmlns:a16="http://schemas.microsoft.com/office/drawing/2014/main" id="{167F2011-4D92-9FAC-0EFF-6EE312F41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60513" y="15367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784DA02-845C-5B88-4AFA-980948A9C921}"/>
              </a:ext>
            </a:extLst>
          </p:cNvPr>
          <p:cNvSpPr/>
          <p:nvPr/>
        </p:nvSpPr>
        <p:spPr>
          <a:xfrm>
            <a:off x="1854201" y="3429000"/>
            <a:ext cx="54864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67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FFF90-90B4-1946-F949-56EE21C34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27A5302-5A13-2214-9DF8-D8438A7F988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F1CDA19-1AA8-0B31-4B8A-F69CE94C686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1AB2E63-BE69-D662-FEB2-AE0D4961337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74A9AE6-7A19-E403-0F0B-CF99187F90F9}"/>
              </a:ext>
            </a:extLst>
          </p:cNvPr>
          <p:cNvGrpSpPr/>
          <p:nvPr/>
        </p:nvGrpSpPr>
        <p:grpSpPr>
          <a:xfrm>
            <a:off x="159026" y="1871559"/>
            <a:ext cx="8825948" cy="2991773"/>
            <a:chOff x="159026" y="1881069"/>
            <a:chExt cx="8825948" cy="2991773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140943A-4B68-2B9D-FF77-C5C575767CC7}"/>
                </a:ext>
              </a:extLst>
            </p:cNvPr>
            <p:cNvSpPr txBox="1"/>
            <p:nvPr/>
          </p:nvSpPr>
          <p:spPr>
            <a:xfrm>
              <a:off x="159026" y="1881069"/>
              <a:ext cx="8825948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の間で</a:t>
              </a:r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に、を</a:t>
              </a:r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7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1A9F7EB-8095-A428-CD3F-865DF541881C}"/>
                </a:ext>
              </a:extLst>
            </p:cNvPr>
            <p:cNvSpPr txBox="1"/>
            <p:nvPr/>
          </p:nvSpPr>
          <p:spPr>
            <a:xfrm>
              <a:off x="419100" y="3426292"/>
              <a:ext cx="83058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between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7_reading_v2_between">
            <a:hlinkClick r:id="" action="ppaction://media"/>
            <a:extLst>
              <a:ext uri="{FF2B5EF4-FFF2-40B4-BE49-F238E27FC236}">
                <a16:creationId xmlns:a16="http://schemas.microsoft.com/office/drawing/2014/main" id="{B0374765-AC24-D79C-91B7-2097400D6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3813" y="3873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EBAE3C8-474C-DC05-3C31-25F7D8F85495}"/>
              </a:ext>
            </a:extLst>
          </p:cNvPr>
          <p:cNvSpPr/>
          <p:nvPr/>
        </p:nvSpPr>
        <p:spPr>
          <a:xfrm>
            <a:off x="1841501" y="3205550"/>
            <a:ext cx="5511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48363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42D93-F608-473B-BBCF-D0C8AFF8F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D54B74B-8769-6CE5-26E7-2E707644D7D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A99DE87-867A-A884-2958-293B7B7E9F7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21BAA85-4697-81B2-583E-4D9F0BD4516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B892BD0-BD60-EB16-BF74-7787242F6B0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5068B83-CE17-FFE3-7ED7-FC788BE47A9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Earth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7D93D78-EF36-3424-9B3F-2B068E753CCC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地球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7_reading_v3_earth">
            <a:hlinkClick r:id="" action="ppaction://media"/>
            <a:extLst>
              <a:ext uri="{FF2B5EF4-FFF2-40B4-BE49-F238E27FC236}">
                <a16:creationId xmlns:a16="http://schemas.microsoft.com/office/drawing/2014/main" id="{C6AFF963-8784-03C1-A0F8-1223CE270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23975" y="10953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78E8703-F5DC-CC65-0226-E5ABD9ED0EE8}"/>
              </a:ext>
            </a:extLst>
          </p:cNvPr>
          <p:cNvSpPr/>
          <p:nvPr/>
        </p:nvSpPr>
        <p:spPr>
          <a:xfrm>
            <a:off x="2832101" y="3519516"/>
            <a:ext cx="35306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381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69E7F-54AA-4C2B-4229-F597B1C0B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E8FBB3A-3B84-ACAB-C09E-B468A8839E2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8C7B18A-7FD0-C248-F6B7-FCBA5CB0849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63BE35-FF8A-CBC3-190F-973BEFF31FA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4AF04D5-4DEC-BB14-9515-D1F95FE57321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44BF910-D5D7-CCEF-7A0F-27580AC005A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Mars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1D2E61C-773F-344E-C20D-3F205031A4E2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火星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7_reading_v4_Mars">
            <a:hlinkClick r:id="" action="ppaction://media"/>
            <a:extLst>
              <a:ext uri="{FF2B5EF4-FFF2-40B4-BE49-F238E27FC236}">
                <a16:creationId xmlns:a16="http://schemas.microsoft.com/office/drawing/2014/main" id="{F268B403-6017-153F-CF85-FBABD6F57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1450" y="118268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796566C-093A-501B-D2F6-355113A033F1}"/>
              </a:ext>
            </a:extLst>
          </p:cNvPr>
          <p:cNvSpPr/>
          <p:nvPr/>
        </p:nvSpPr>
        <p:spPr>
          <a:xfrm>
            <a:off x="2882900" y="3519516"/>
            <a:ext cx="34290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6325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B5312-CE13-0B71-DD17-B559384EC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3574107-DD33-8137-6518-74AE6946E76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2E38812-E0FA-54E1-685F-847E54FB01C4}"/>
              </a:ext>
            </a:extLst>
          </p:cNvPr>
          <p:cNvSpPr txBox="1"/>
          <p:nvPr/>
        </p:nvSpPr>
        <p:spPr>
          <a:xfrm>
            <a:off x="902966" y="4128490"/>
            <a:ext cx="733806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building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bigger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than this one.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C7CAC19-1B8A-15CD-31E0-C13A73F4F668}"/>
              </a:ext>
            </a:extLst>
          </p:cNvPr>
          <p:cNvSpPr txBox="1"/>
          <p:nvPr/>
        </p:nvSpPr>
        <p:spPr>
          <a:xfrm>
            <a:off x="376103" y="690490"/>
            <a:ext cx="83917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あの建物は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より大きい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この建物より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That building is bigger than this one.">
            <a:hlinkClick r:id="" action="ppaction://media"/>
            <a:extLst>
              <a:ext uri="{FF2B5EF4-FFF2-40B4-BE49-F238E27FC236}">
                <a16:creationId xmlns:a16="http://schemas.microsoft.com/office/drawing/2014/main" id="{60B87D99-40E7-02B3-B0F7-04051CA061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110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2284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7C9D6-BD4E-D377-BFA3-315AD1EBC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4AFCBF4-BFEC-32A7-F07A-5AD2E50211A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C5DA461-AF58-78DB-67F8-62C02F6F4F4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55C2760-1AA8-F272-31FC-0F4227F69AB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FFDB6E9-D97B-0138-4D85-21E8C42E8652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EB8D0F9-BF6C-4E36-A04B-5FA13AF72EE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planet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B781601-E1FE-CEF2-7B5B-E5FFD29D6274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惑星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7_reading_v5_planet">
            <a:hlinkClick r:id="" action="ppaction://media"/>
            <a:extLst>
              <a:ext uri="{FF2B5EF4-FFF2-40B4-BE49-F238E27FC236}">
                <a16:creationId xmlns:a16="http://schemas.microsoft.com/office/drawing/2014/main" id="{58D36926-6F36-0E47-7CE6-9F97A9DD3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76338" y="11541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B9FD045-4A88-C66B-25DB-60D350BF6E32}"/>
              </a:ext>
            </a:extLst>
          </p:cNvPr>
          <p:cNvSpPr/>
          <p:nvPr/>
        </p:nvSpPr>
        <p:spPr>
          <a:xfrm>
            <a:off x="2349501" y="3519516"/>
            <a:ext cx="4495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6523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EF87E-89F2-4A77-B42C-7234AA9E2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225B09A-2089-3713-9EF6-AE4A743EA44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056AE65-F426-E300-FB59-E9DEF287DBE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9E7B14F-B360-6BDB-2178-59AFAE9BD6D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AAF67E1-2BBA-8F86-C3F4-7549FF3B70AC}"/>
              </a:ext>
            </a:extLst>
          </p:cNvPr>
          <p:cNvGrpSpPr/>
          <p:nvPr/>
        </p:nvGrpSpPr>
        <p:grpSpPr>
          <a:xfrm>
            <a:off x="889000" y="1174537"/>
            <a:ext cx="7366000" cy="4508926"/>
            <a:chOff x="889000" y="1187637"/>
            <a:chExt cx="7366000" cy="4508926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BF372F1-FD1E-3C3A-ABC5-F84CCB9EFAF2}"/>
                </a:ext>
              </a:extLst>
            </p:cNvPr>
            <p:cNvSpPr txBox="1"/>
            <p:nvPr/>
          </p:nvSpPr>
          <p:spPr>
            <a:xfrm>
              <a:off x="993913" y="1187637"/>
              <a:ext cx="7156174" cy="293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のまわりを</a:t>
              </a:r>
              <a:endPara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回って</a:t>
              </a: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2A6B815C-E343-4ABA-9393-CB46734B2A2C}"/>
                </a:ext>
              </a:extLst>
            </p:cNvPr>
            <p:cNvSpPr txBox="1"/>
            <p:nvPr/>
          </p:nvSpPr>
          <p:spPr>
            <a:xfrm>
              <a:off x="889000" y="4126903"/>
              <a:ext cx="7366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around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17_reading_v6_around">
            <a:hlinkClick r:id="" action="ppaction://media"/>
            <a:extLst>
              <a:ext uri="{FF2B5EF4-FFF2-40B4-BE49-F238E27FC236}">
                <a16:creationId xmlns:a16="http://schemas.microsoft.com/office/drawing/2014/main" id="{8C61E4F3-1044-B680-B54B-BD55463AB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60513" y="652463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FA3507-F925-5BA2-B725-628002D1E782}"/>
              </a:ext>
            </a:extLst>
          </p:cNvPr>
          <p:cNvSpPr/>
          <p:nvPr/>
        </p:nvSpPr>
        <p:spPr>
          <a:xfrm>
            <a:off x="2146301" y="3844273"/>
            <a:ext cx="4902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732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3812F-6007-ECE6-EA51-17E0E31F2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FAD6C12-DFA0-05BB-AD51-0C41CCFFA37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9F4A631-1BAE-F582-6F13-8AA8546B263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A13A9EB-9ECD-6B30-F411-0E861D87014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19A5883-37D0-AFD2-FCED-9FD861E4439F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327BC26-CD3A-AD55-13F0-DBB8388706D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sun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FE93E30-73B5-0AA3-00C4-348B3A176486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太陽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7_reading_v7_sun">
            <a:hlinkClick r:id="" action="ppaction://media"/>
            <a:extLst>
              <a:ext uri="{FF2B5EF4-FFF2-40B4-BE49-F238E27FC236}">
                <a16:creationId xmlns:a16="http://schemas.microsoft.com/office/drawing/2014/main" id="{05346F08-3444-A23A-C828-8D25C66B4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23975" y="-2032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B823D2C-54AA-22A4-88AC-1518E9C8C465}"/>
              </a:ext>
            </a:extLst>
          </p:cNvPr>
          <p:cNvSpPr/>
          <p:nvPr/>
        </p:nvSpPr>
        <p:spPr>
          <a:xfrm>
            <a:off x="3162300" y="3608227"/>
            <a:ext cx="28702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020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5F25B-ED67-A9EF-96E6-CE3C6A637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37A9BAE-73FC-AF67-4651-352298EBD9F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ED23879-C8A0-F632-527B-1566406C042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8C1CB53-D4B2-E774-DB1A-85D09A01FB1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1E069A6-4359-DBD6-7017-BE21579CA005}"/>
              </a:ext>
            </a:extLst>
          </p:cNvPr>
          <p:cNvGrpSpPr/>
          <p:nvPr/>
        </p:nvGrpSpPr>
        <p:grpSpPr>
          <a:xfrm>
            <a:off x="815009" y="1713146"/>
            <a:ext cx="7513983" cy="3431708"/>
            <a:chOff x="815009" y="2145587"/>
            <a:chExt cx="7513983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77A9FB0-B9B8-4A51-2D8A-EB5683B1A64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meter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7087380-97DC-434C-6737-6DEA7A220CC8}"/>
                </a:ext>
              </a:extLst>
            </p:cNvPr>
            <p:cNvSpPr txBox="1"/>
            <p:nvPr/>
          </p:nvSpPr>
          <p:spPr>
            <a:xfrm>
              <a:off x="815009" y="2145587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メートル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7_reading_v8_meter">
            <a:hlinkClick r:id="" action="ppaction://media"/>
            <a:extLst>
              <a:ext uri="{FF2B5EF4-FFF2-40B4-BE49-F238E27FC236}">
                <a16:creationId xmlns:a16="http://schemas.microsoft.com/office/drawing/2014/main" id="{D1FCE5AD-5077-6335-0338-4E4056212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13017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B0CA494-4D7F-C72F-3496-FB6D0224CC53}"/>
              </a:ext>
            </a:extLst>
          </p:cNvPr>
          <p:cNvSpPr/>
          <p:nvPr/>
        </p:nvSpPr>
        <p:spPr>
          <a:xfrm>
            <a:off x="2476501" y="3429000"/>
            <a:ext cx="4241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6888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771EE-8C20-3A66-850A-1C8710602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88D3D10-D7A5-503F-9B6A-E9F7789DA16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5A787C9-7CED-24E6-DA78-018C7CA9943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898596A-9C55-EE1A-879C-3931999AACD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FB2BA35-FE1A-40A1-96C9-A04E357630DF}"/>
              </a:ext>
            </a:extLst>
          </p:cNvPr>
          <p:cNvGrpSpPr/>
          <p:nvPr/>
        </p:nvGrpSpPr>
        <p:grpSpPr>
          <a:xfrm>
            <a:off x="596349" y="1818085"/>
            <a:ext cx="7951304" cy="3221831"/>
            <a:chOff x="596349" y="1923023"/>
            <a:chExt cx="7951304" cy="322183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4BB6399-EFA4-57B5-0F63-952A7FA1E329}"/>
                </a:ext>
              </a:extLst>
            </p:cNvPr>
            <p:cNvSpPr txBox="1"/>
            <p:nvPr/>
          </p:nvSpPr>
          <p:spPr>
            <a:xfrm>
              <a:off x="596349" y="1923023"/>
              <a:ext cx="795130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高さが</a:t>
              </a:r>
              <a:r>
                <a:rPr kumimoji="1" lang="en-US" altLang="ja-JP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ある</a:t>
              </a:r>
              <a:endParaRPr kumimoji="1" lang="ja-JP" altLang="en-US" sz="9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FC4E2ED-310A-2F8A-3D6F-1537BFE0F219}"/>
                </a:ext>
              </a:extLst>
            </p:cNvPr>
            <p:cNvSpPr txBox="1"/>
            <p:nvPr/>
          </p:nvSpPr>
          <p:spPr>
            <a:xfrm>
              <a:off x="1205948" y="3575194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high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7_reading_v9_high">
            <a:hlinkClick r:id="" action="ppaction://media"/>
            <a:extLst>
              <a:ext uri="{FF2B5EF4-FFF2-40B4-BE49-F238E27FC236}">
                <a16:creationId xmlns:a16="http://schemas.microsoft.com/office/drawing/2014/main" id="{AC0889A5-641A-F053-B159-776BD87E5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23975" y="10366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13F29B6-FD66-C1EC-BE2D-2BFE33F5E691}"/>
              </a:ext>
            </a:extLst>
          </p:cNvPr>
          <p:cNvSpPr/>
          <p:nvPr/>
        </p:nvSpPr>
        <p:spPr>
          <a:xfrm>
            <a:off x="2857501" y="3295413"/>
            <a:ext cx="34798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2829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E0687-556F-B432-05C7-81C49C022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E51D9C8-0C94-9584-92CE-70D41A32316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A553691-E03E-2D94-AB8D-EC0EC2065C9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A9711D0-FF0A-9096-0EC9-C6253B6B0A9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D7E8ED1-FB91-CB74-B79F-D8D678698DFA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72295EC-C453-C565-74E1-867F0E2CA649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moon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B20B025-77FB-CF46-5918-F882627B949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7_reading_v10_moon">
            <a:hlinkClick r:id="" action="ppaction://media"/>
            <a:extLst>
              <a:ext uri="{FF2B5EF4-FFF2-40B4-BE49-F238E27FC236}">
                <a16:creationId xmlns:a16="http://schemas.microsoft.com/office/drawing/2014/main" id="{198A308A-D363-10DE-3722-F62A99BDA2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1613" y="1744663"/>
            <a:ext cx="609600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126009C7-59FB-0649-F38C-B35A6DA16478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8EC8F77-317F-1861-2E45-7B2CA254847F}"/>
              </a:ext>
            </a:extLst>
          </p:cNvPr>
          <p:cNvSpPr/>
          <p:nvPr/>
        </p:nvSpPr>
        <p:spPr>
          <a:xfrm>
            <a:off x="2616200" y="3655553"/>
            <a:ext cx="396240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7157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2C63EA0A-4E1F-35E6-013A-0C3994DEA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52157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598462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2_15_07_reading_s2">
            <a:hlinkClick r:id="" action="ppaction://media"/>
            <a:extLst>
              <a:ext uri="{FF2B5EF4-FFF2-40B4-BE49-F238E27FC236}">
                <a16:creationId xmlns:a16="http://schemas.microsoft.com/office/drawing/2014/main" id="{8633350A-153C-26DA-6D9E-49CEE5E1D6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0175" y="1031875"/>
            <a:ext cx="406400" cy="406400"/>
          </a:xfrm>
          <a:prstGeom prst="rect">
            <a:avLst/>
          </a:prstGeom>
        </p:spPr>
      </p:pic>
      <p:pic>
        <p:nvPicPr>
          <p:cNvPr id="4" name="AS_G2_15_07_reading_s2">
            <a:hlinkClick r:id="" action="ppaction://media"/>
            <a:extLst>
              <a:ext uri="{FF2B5EF4-FFF2-40B4-BE49-F238E27FC236}">
                <a16:creationId xmlns:a16="http://schemas.microsoft.com/office/drawing/2014/main" id="{42BC3F05-5475-120E-520F-3B2052838C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0175" y="1768475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DBBAD65E-1CD0-F309-CB4C-F8B91CC0F117}"/>
              </a:ext>
            </a:extLst>
          </p:cNvPr>
          <p:cNvCxnSpPr/>
          <p:nvPr/>
        </p:nvCxnSpPr>
        <p:spPr>
          <a:xfrm flipH="1">
            <a:off x="3795562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AC34CD83-4709-EDF9-1980-8E461FBC7E47}"/>
              </a:ext>
            </a:extLst>
          </p:cNvPr>
          <p:cNvCxnSpPr/>
          <p:nvPr/>
        </p:nvCxnSpPr>
        <p:spPr>
          <a:xfrm flipH="1">
            <a:off x="7300762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E54CA330-64FA-808E-875B-540BBDF7F2B3}"/>
              </a:ext>
            </a:extLst>
          </p:cNvPr>
          <p:cNvCxnSpPr/>
          <p:nvPr/>
        </p:nvCxnSpPr>
        <p:spPr>
          <a:xfrm flipH="1">
            <a:off x="8538032" y="13620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44F35490-3DFD-39E1-C737-DF0B774F1228}"/>
              </a:ext>
            </a:extLst>
          </p:cNvPr>
          <p:cNvCxnSpPr/>
          <p:nvPr/>
        </p:nvCxnSpPr>
        <p:spPr>
          <a:xfrm flipH="1">
            <a:off x="1870532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3045F297-18FA-D797-5105-1C959D33CF33}"/>
              </a:ext>
            </a:extLst>
          </p:cNvPr>
          <p:cNvCxnSpPr/>
          <p:nvPr/>
        </p:nvCxnSpPr>
        <p:spPr>
          <a:xfrm flipH="1">
            <a:off x="2403932" y="19716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0E879A99-5CC8-E891-B4E0-199B86B96F2C}"/>
              </a:ext>
            </a:extLst>
          </p:cNvPr>
          <p:cNvCxnSpPr/>
          <p:nvPr/>
        </p:nvCxnSpPr>
        <p:spPr>
          <a:xfrm flipH="1">
            <a:off x="4142324" y="19716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530FAD90-F0E1-217D-A7B0-F5B567EA1CED}"/>
              </a:ext>
            </a:extLst>
          </p:cNvPr>
          <p:cNvCxnSpPr/>
          <p:nvPr/>
        </p:nvCxnSpPr>
        <p:spPr>
          <a:xfrm flipH="1">
            <a:off x="5814455" y="19716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C4989D60-879E-8797-FFB1-EB1C5C80ED20}"/>
              </a:ext>
            </a:extLst>
          </p:cNvPr>
          <p:cNvCxnSpPr/>
          <p:nvPr/>
        </p:nvCxnSpPr>
        <p:spPr>
          <a:xfrm flipH="1">
            <a:off x="6779655" y="19716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9F22A75B-CCC7-08E0-3464-3DD52160243A}"/>
              </a:ext>
            </a:extLst>
          </p:cNvPr>
          <p:cNvCxnSpPr/>
          <p:nvPr/>
        </p:nvCxnSpPr>
        <p:spPr>
          <a:xfrm flipH="1">
            <a:off x="8721968" y="19716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E90FD8D2-CF2A-8C6D-97BD-3C71E8EEB2A0}"/>
              </a:ext>
            </a:extLst>
          </p:cNvPr>
          <p:cNvCxnSpPr/>
          <p:nvPr/>
        </p:nvCxnSpPr>
        <p:spPr>
          <a:xfrm flipH="1">
            <a:off x="1804271" y="25749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E85825D9-9137-78AB-6179-51D6B0A757C5}"/>
              </a:ext>
            </a:extLst>
          </p:cNvPr>
          <p:cNvCxnSpPr/>
          <p:nvPr/>
        </p:nvCxnSpPr>
        <p:spPr>
          <a:xfrm flipH="1">
            <a:off x="3290171" y="25749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E8BB4071-763F-CD6A-3168-1BE6C5E4CC81}"/>
              </a:ext>
            </a:extLst>
          </p:cNvPr>
          <p:cNvCxnSpPr/>
          <p:nvPr/>
        </p:nvCxnSpPr>
        <p:spPr>
          <a:xfrm flipH="1">
            <a:off x="3877283" y="257499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03DD6537-64A5-CFE7-C61E-51584806370F}"/>
              </a:ext>
            </a:extLst>
          </p:cNvPr>
          <p:cNvCxnSpPr/>
          <p:nvPr/>
        </p:nvCxnSpPr>
        <p:spPr>
          <a:xfrm flipH="1">
            <a:off x="5477483" y="25749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D8B9A9AA-C634-C97A-BA29-3E6A3439B580}"/>
              </a:ext>
            </a:extLst>
          </p:cNvPr>
          <p:cNvCxnSpPr/>
          <p:nvPr/>
        </p:nvCxnSpPr>
        <p:spPr>
          <a:xfrm flipH="1">
            <a:off x="6897122" y="257499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81203973-1999-643F-47B2-4F4BCC292A73}"/>
              </a:ext>
            </a:extLst>
          </p:cNvPr>
          <p:cNvCxnSpPr/>
          <p:nvPr/>
        </p:nvCxnSpPr>
        <p:spPr>
          <a:xfrm flipH="1">
            <a:off x="1427841" y="319353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78BA89AC-56DB-D353-1153-A714D3C07D52}"/>
              </a:ext>
            </a:extLst>
          </p:cNvPr>
          <p:cNvCxnSpPr/>
          <p:nvPr/>
        </p:nvCxnSpPr>
        <p:spPr>
          <a:xfrm flipH="1">
            <a:off x="2702189" y="31899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D0A23C32-F0DD-5AEC-EA1B-80E10B73C573}"/>
              </a:ext>
            </a:extLst>
          </p:cNvPr>
          <p:cNvCxnSpPr/>
          <p:nvPr/>
        </p:nvCxnSpPr>
        <p:spPr>
          <a:xfrm flipH="1">
            <a:off x="6570783" y="31899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64029EB2-9CC3-9968-DDD3-4FA531F5676D}"/>
              </a:ext>
            </a:extLst>
          </p:cNvPr>
          <p:cNvCxnSpPr/>
          <p:nvPr/>
        </p:nvCxnSpPr>
        <p:spPr>
          <a:xfrm flipH="1">
            <a:off x="7143943" y="31899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7245348A-8D7F-ABDB-BE01-A6ADCA8AAEB6}"/>
              </a:ext>
            </a:extLst>
          </p:cNvPr>
          <p:cNvCxnSpPr/>
          <p:nvPr/>
        </p:nvCxnSpPr>
        <p:spPr>
          <a:xfrm flipH="1">
            <a:off x="8788228" y="31899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EDFAB00C-C71F-C635-485F-D41CFF619190}"/>
              </a:ext>
            </a:extLst>
          </p:cNvPr>
          <p:cNvCxnSpPr/>
          <p:nvPr/>
        </p:nvCxnSpPr>
        <p:spPr>
          <a:xfrm flipH="1">
            <a:off x="3624941" y="37741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5E7E36A8-E9B9-F8A5-AFAA-8BEBCB6A6FFE}"/>
              </a:ext>
            </a:extLst>
          </p:cNvPr>
          <p:cNvCxnSpPr/>
          <p:nvPr/>
        </p:nvCxnSpPr>
        <p:spPr>
          <a:xfrm flipH="1">
            <a:off x="4894790" y="37741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CDB42518-D58C-F416-4151-426DA02D7FEC}"/>
              </a:ext>
            </a:extLst>
          </p:cNvPr>
          <p:cNvCxnSpPr/>
          <p:nvPr/>
        </p:nvCxnSpPr>
        <p:spPr>
          <a:xfrm flipH="1">
            <a:off x="6279090" y="37741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A97590A7-303E-5832-8985-C86DA47748AF}"/>
              </a:ext>
            </a:extLst>
          </p:cNvPr>
          <p:cNvCxnSpPr/>
          <p:nvPr/>
        </p:nvCxnSpPr>
        <p:spPr>
          <a:xfrm flipH="1">
            <a:off x="8234890" y="37741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8F1CEF8A-BF21-E712-4DA8-6093325A9EEF}"/>
              </a:ext>
            </a:extLst>
          </p:cNvPr>
          <p:cNvCxnSpPr/>
          <p:nvPr/>
        </p:nvCxnSpPr>
        <p:spPr>
          <a:xfrm flipH="1">
            <a:off x="8788228" y="37741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132BE0ED-0031-CC62-567D-2E52A0871AF0}"/>
              </a:ext>
            </a:extLst>
          </p:cNvPr>
          <p:cNvCxnSpPr/>
          <p:nvPr/>
        </p:nvCxnSpPr>
        <p:spPr>
          <a:xfrm flipH="1">
            <a:off x="1427841" y="43967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C75410C4-4710-37CE-8DFF-22DDDCD66B8C}"/>
              </a:ext>
            </a:extLst>
          </p:cNvPr>
          <p:cNvCxnSpPr/>
          <p:nvPr/>
        </p:nvCxnSpPr>
        <p:spPr>
          <a:xfrm flipH="1">
            <a:off x="2939141" y="43967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8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1A55686-3588-46A1-B21A-7D6B6DB453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2146"/>
          <a:stretch>
            <a:fillRect/>
          </a:stretch>
        </p:blipFill>
        <p:spPr>
          <a:xfrm>
            <a:off x="284173" y="974591"/>
            <a:ext cx="8575200" cy="70788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many differences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between Earth and Mars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「地球と火星の間に」という意味をもち、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many differences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は「～がある」という存在を表現するための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形式主語です。（意味上の主語ではない）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1767406"/>
            <a:ext cx="43901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地球と火星の間には多くの違いがあります。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64967D-1193-EB79-0B40-99962AF64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B08960-1216-A824-CF13-5E5D4BA162F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A863E6-D204-FC81-1AEC-28C849876012}"/>
              </a:ext>
            </a:extLst>
          </p:cNvPr>
          <p:cNvSpPr txBox="1"/>
          <p:nvPr/>
        </p:nvSpPr>
        <p:spPr>
          <a:xfrm>
            <a:off x="494513" y="2409490"/>
            <a:ext cx="815497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 building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this one.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3 That building is bigger than this one.">
            <a:hlinkClick r:id="" action="ppaction://media"/>
            <a:extLst>
              <a:ext uri="{FF2B5EF4-FFF2-40B4-BE49-F238E27FC236}">
                <a16:creationId xmlns:a16="http://schemas.microsoft.com/office/drawing/2014/main" id="{B0A47D98-EB5A-25B1-5F30-4320741A4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110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938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A78D43-FCF5-396F-0D11-B6372D291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61C96F5-DF5B-4C63-51AF-5198D1F2EF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83" b="81008"/>
          <a:stretch>
            <a:fillRect/>
          </a:stretch>
        </p:blipFill>
        <p:spPr>
          <a:xfrm>
            <a:off x="284173" y="974591"/>
            <a:ext cx="8575200" cy="667809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E966063-99EE-0022-0B95-4E62BAAAF51A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235EFE5-8709-7564-FEFE-19D4011DC439}"/>
              </a:ext>
            </a:extLst>
          </p:cNvPr>
          <p:cNvSpPr txBox="1"/>
          <p:nvPr/>
        </p:nvSpPr>
        <p:spPr>
          <a:xfrm>
            <a:off x="537493" y="2604561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Mars is a small planet,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Mars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is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small planet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　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it is smaller than Earth.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smaller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Mars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than Earth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「地球より」という意味をもち、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smaller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の比較の対象を示しています。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A4BFDFB-E18E-D3E1-68F9-A133EDAB1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432F10E-26B6-A3CF-FB1E-284D323360DC}"/>
              </a:ext>
            </a:extLst>
          </p:cNvPr>
          <p:cNvSpPr txBox="1"/>
          <p:nvPr/>
        </p:nvSpPr>
        <p:spPr>
          <a:xfrm>
            <a:off x="537494" y="1767406"/>
            <a:ext cx="45171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火星は小さな惑星で、地球よりも小さいです。</a:t>
            </a:r>
          </a:p>
        </p:txBody>
      </p:sp>
    </p:spTree>
    <p:extLst>
      <p:ext uri="{BB962C8B-B14F-4D97-AF65-F5344CB8AC3E}">
        <p14:creationId xmlns:p14="http://schemas.microsoft.com/office/powerpoint/2010/main" val="3817648487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0D71B2-8435-65E7-705C-8AFC9A5EF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62CFB6B-4FD0-40AD-7A89-572D882E9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360" b="58747"/>
          <a:stretch>
            <a:fillRect/>
          </a:stretch>
        </p:blipFill>
        <p:spPr>
          <a:xfrm>
            <a:off x="284173" y="654651"/>
            <a:ext cx="8575200" cy="170292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1DFD056-220E-1717-3A75-F6AA7E92001F}"/>
              </a:ext>
            </a:extLst>
          </p:cNvPr>
          <p:cNvSpPr/>
          <p:nvPr/>
        </p:nvSpPr>
        <p:spPr>
          <a:xfrm>
            <a:off x="0" y="3036619"/>
            <a:ext cx="9144000" cy="382138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16DAC9E-1A30-218E-AC67-6BC8EFF7360C}"/>
              </a:ext>
            </a:extLst>
          </p:cNvPr>
          <p:cNvSpPr txBox="1"/>
          <p:nvPr/>
        </p:nvSpPr>
        <p:spPr>
          <a:xfrm>
            <a:off x="537493" y="3091398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go around the sun,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go around the sun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は「太陽のまわりを回るために」という意味で、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副詞のはたらきです。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Earth needs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～」の動詞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needs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Mars needs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～」の動詞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needs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endParaRPr lang="en-US" altLang="ja-JP" sz="2000" b="1" u="sng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Earth needs 365 days,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Earth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needs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365 days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　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Mars needs 687 days.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Mars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needs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687 days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BE8712D-5B51-746D-80DD-61B9D54C0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C40CC7-C88B-50BE-01B9-7913DE94385E}"/>
              </a:ext>
            </a:extLst>
          </p:cNvPr>
          <p:cNvSpPr txBox="1"/>
          <p:nvPr/>
        </p:nvSpPr>
        <p:spPr>
          <a:xfrm>
            <a:off x="537494" y="2448115"/>
            <a:ext cx="7082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太陽の周りを回るには、地球は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365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日必要で、火星は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687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日必要です。</a:t>
            </a:r>
          </a:p>
        </p:txBody>
      </p:sp>
    </p:spTree>
    <p:extLst>
      <p:ext uri="{BB962C8B-B14F-4D97-AF65-F5344CB8AC3E}">
        <p14:creationId xmlns:p14="http://schemas.microsoft.com/office/powerpoint/2010/main" val="1154900840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2639E-3AC3-B4BE-462F-8CAAF9160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098A050-73C4-EA0F-0DC3-DC698352FF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657" b="35053"/>
          <a:stretch>
            <a:fillRect/>
          </a:stretch>
        </p:blipFill>
        <p:spPr>
          <a:xfrm>
            <a:off x="284173" y="663741"/>
            <a:ext cx="8575200" cy="18288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C230231-C52A-A7F7-9FBF-4CA1EDBBDB0D}"/>
              </a:ext>
            </a:extLst>
          </p:cNvPr>
          <p:cNvSpPr/>
          <p:nvPr/>
        </p:nvSpPr>
        <p:spPr>
          <a:xfrm>
            <a:off x="0" y="3350223"/>
            <a:ext cx="9144000" cy="382210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E6CEB15-9E72-C35C-99A6-BC5EEA96D620}"/>
              </a:ext>
            </a:extLst>
          </p:cNvPr>
          <p:cNvSpPr txBox="1"/>
          <p:nvPr/>
        </p:nvSpPr>
        <p:spPr>
          <a:xfrm>
            <a:off x="537493" y="3598874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highest mountain on Mars is about 27,000 meters high,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highest mountain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is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about 27,000 meters high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　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 Mars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は修飾語で形容詞のはたらきです。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「火星で」という意味をもち、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highest mountain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を説明しています。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5ABECF6-1D1C-2173-2C41-170841E84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800971-7088-7F80-D13C-5BB2A2473188}"/>
              </a:ext>
            </a:extLst>
          </p:cNvPr>
          <p:cNvSpPr txBox="1"/>
          <p:nvPr/>
        </p:nvSpPr>
        <p:spPr>
          <a:xfrm>
            <a:off x="356513" y="2555679"/>
            <a:ext cx="8430975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火星でいちばん高い山は約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27,000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メートルで、それは地球でいちばん高い山よりも高いです。</a:t>
            </a:r>
          </a:p>
        </p:txBody>
      </p:sp>
    </p:spTree>
    <p:extLst>
      <p:ext uri="{BB962C8B-B14F-4D97-AF65-F5344CB8AC3E}">
        <p14:creationId xmlns:p14="http://schemas.microsoft.com/office/powerpoint/2010/main" val="56498732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102AE-021E-994A-2B1D-5D3BAFF77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C37C561-8D5C-E9CD-AAF3-B68CEE412A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657" b="35053"/>
          <a:stretch>
            <a:fillRect/>
          </a:stretch>
        </p:blipFill>
        <p:spPr>
          <a:xfrm>
            <a:off x="284173" y="663741"/>
            <a:ext cx="8575200" cy="18288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7227552-ECE1-FD14-8D72-9DDE8166B187}"/>
              </a:ext>
            </a:extLst>
          </p:cNvPr>
          <p:cNvSpPr/>
          <p:nvPr/>
        </p:nvSpPr>
        <p:spPr>
          <a:xfrm>
            <a:off x="0" y="3350223"/>
            <a:ext cx="9144000" cy="382210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EDCE3E0-A78E-D97C-2C01-B17CAF3B6DFC}"/>
              </a:ext>
            </a:extLst>
          </p:cNvPr>
          <p:cNvSpPr txBox="1"/>
          <p:nvPr/>
        </p:nvSpPr>
        <p:spPr>
          <a:xfrm>
            <a:off x="537493" y="3598874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and it is higher than the highest mountain on Earth.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higher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highest mountain on Mars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than the highest mountain on Earth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「地球で最も高い山より」という意味をもち、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higher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の比較の対象を示しています。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 Earth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は修飾語で形容詞のはたらきです。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「地球で」という意味をもち、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highest mountain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を説明しています。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6AE415B-B4F1-2F7A-BFD7-387DAAF5E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FA66C65-E9C4-AEE6-AA8A-2C619BB49FD1}"/>
              </a:ext>
            </a:extLst>
          </p:cNvPr>
          <p:cNvSpPr txBox="1"/>
          <p:nvPr/>
        </p:nvSpPr>
        <p:spPr>
          <a:xfrm>
            <a:off x="356513" y="2555679"/>
            <a:ext cx="8430975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火星でいちばん高い山は約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27,000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メートルで、それは地球でいちばん高い山よりも高いです。</a:t>
            </a:r>
          </a:p>
        </p:txBody>
      </p:sp>
    </p:spTree>
    <p:extLst>
      <p:ext uri="{BB962C8B-B14F-4D97-AF65-F5344CB8AC3E}">
        <p14:creationId xmlns:p14="http://schemas.microsoft.com/office/powerpoint/2010/main" val="1381124990"/>
      </p:ext>
    </p:extLst>
  </p:cSld>
  <p:clrMapOvr>
    <a:masterClrMapping/>
  </p:clrMapOvr>
  <p:transition spd="med">
    <p:pull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B04A0-CDE7-98FD-DAD2-168A33445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1806B3-41F0-75EB-E152-26E039AF0C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188" b="23781"/>
          <a:stretch>
            <a:fillRect/>
          </a:stretch>
        </p:blipFill>
        <p:spPr>
          <a:xfrm>
            <a:off x="284173" y="958716"/>
            <a:ext cx="8575200" cy="7239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257DFE2-B01E-B220-8B30-8720801760D6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DE9C74E-F1F2-0079-8ABF-FFFAF58FE781}"/>
              </a:ext>
            </a:extLst>
          </p:cNvPr>
          <p:cNvSpPr txBox="1"/>
          <p:nvPr/>
        </p:nvSpPr>
        <p:spPr>
          <a:xfrm>
            <a:off x="537493" y="260456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Earth has only one moon,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has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 moon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only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「たった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つだけの」という意味をもち、形容詞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Mars has two moons.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Mars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two moons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接続詞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でつながれた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つの文は、対等に逆の意味で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結ばれています。</a:t>
            </a:r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3118F08-2579-8813-6822-7EE90C121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163D1E1-B508-8F45-816A-2B9B73B2EE06}"/>
              </a:ext>
            </a:extLst>
          </p:cNvPr>
          <p:cNvSpPr txBox="1"/>
          <p:nvPr/>
        </p:nvSpPr>
        <p:spPr>
          <a:xfrm>
            <a:off x="537494" y="1767406"/>
            <a:ext cx="6688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地球には１つの月しかありませんが、火星には２つの月があります。</a:t>
            </a:r>
          </a:p>
        </p:txBody>
      </p:sp>
    </p:spTree>
    <p:extLst>
      <p:ext uri="{BB962C8B-B14F-4D97-AF65-F5344CB8AC3E}">
        <p14:creationId xmlns:p14="http://schemas.microsoft.com/office/powerpoint/2010/main" val="796754164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2_15_09_reading_str">
            <a:hlinkClick r:id="" action="ppaction://media"/>
            <a:extLst>
              <a:ext uri="{FF2B5EF4-FFF2-40B4-BE49-F238E27FC236}">
                <a16:creationId xmlns:a16="http://schemas.microsoft.com/office/drawing/2014/main" id="{57740F55-95BC-48F7-D1FB-8788A4A52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72675" y="2708275"/>
            <a:ext cx="406400" cy="406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72E5182-B9C6-49CC-55E5-17CB96261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809" y="60274"/>
            <a:ext cx="6410383" cy="673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6C370C1-F003-C78A-35EB-5DC57E759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00" y="699540"/>
            <a:ext cx="6930000" cy="6018310"/>
          </a:xfrm>
          <a:prstGeom prst="rect">
            <a:avLst/>
          </a:prstGeom>
        </p:spPr>
      </p:pic>
      <p:pic>
        <p:nvPicPr>
          <p:cNvPr id="6" name="AS_G2_15_10_reading_s3">
            <a:hlinkClick r:id="" action="ppaction://media"/>
            <a:extLst>
              <a:ext uri="{FF2B5EF4-FFF2-40B4-BE49-F238E27FC236}">
                <a16:creationId xmlns:a16="http://schemas.microsoft.com/office/drawing/2014/main" id="{4A0E5772-218A-EC32-DD53-83B3D2396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7800" y="904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3E3FF-4088-A60B-B645-61E93A114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1205D6-26E7-B884-EBBF-094474BED20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548502-6DDF-DE16-3436-7C2187791F54}"/>
              </a:ext>
            </a:extLst>
          </p:cNvPr>
          <p:cNvSpPr txBox="1"/>
          <p:nvPr/>
        </p:nvSpPr>
        <p:spPr>
          <a:xfrm>
            <a:off x="376105" y="2321004"/>
            <a:ext cx="839178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あの建物は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より大きい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この建物より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3 That building is bigger than this one.">
            <a:hlinkClick r:id="" action="ppaction://media"/>
            <a:extLst>
              <a:ext uri="{FF2B5EF4-FFF2-40B4-BE49-F238E27FC236}">
                <a16:creationId xmlns:a16="http://schemas.microsoft.com/office/drawing/2014/main" id="{9728B1BE-0098-1638-AC9B-99AAD697F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110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0829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62BD969-E415-27FC-DA98-45E1000A4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01831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C629ADB-2C11-56C9-5D62-35E5C4291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01831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AFEBC-D115-0867-F61E-48159969E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765C39B-116A-8D6A-F5C6-DBDFC13B3E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430" b="45146"/>
          <a:stretch>
            <a:fillRect/>
          </a:stretch>
        </p:blipFill>
        <p:spPr>
          <a:xfrm>
            <a:off x="245278" y="1022216"/>
            <a:ext cx="8586000" cy="59926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A0F83B7-0735-F3E0-058C-70EA71E3F89D}"/>
              </a:ext>
            </a:extLst>
          </p:cNvPr>
          <p:cNvSpPr/>
          <p:nvPr/>
        </p:nvSpPr>
        <p:spPr>
          <a:xfrm>
            <a:off x="0" y="2628900"/>
            <a:ext cx="9144000" cy="42291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E71189-A7D8-05B9-0FEC-125185617BE5}"/>
              </a:ext>
            </a:extLst>
          </p:cNvPr>
          <p:cNvSpPr txBox="1"/>
          <p:nvPr/>
        </p:nvSpPr>
        <p:spPr>
          <a:xfrm>
            <a:off x="537493" y="2748865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Your dog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runs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faster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「より速く」という意味をもち、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どのように走るか 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than mine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「私の犬より」という意味をもち、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faster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の比較の対象を示しています。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mine = my dog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（所有代名詞）です。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5A1E18C-98A7-4306-7D96-E4F6499A1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0CD62B-95A0-9E29-E094-DFEBAD5009AF}"/>
              </a:ext>
            </a:extLst>
          </p:cNvPr>
          <p:cNvSpPr txBox="1"/>
          <p:nvPr/>
        </p:nvSpPr>
        <p:spPr>
          <a:xfrm>
            <a:off x="1032443" y="1782951"/>
            <a:ext cx="38157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あなたのイヌは私のより速く走ります。</a:t>
            </a:r>
          </a:p>
        </p:txBody>
      </p:sp>
    </p:spTree>
    <p:extLst>
      <p:ext uri="{BB962C8B-B14F-4D97-AF65-F5344CB8AC3E}">
        <p14:creationId xmlns:p14="http://schemas.microsoft.com/office/powerpoint/2010/main" val="3865431609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733803A-A22C-7B69-2625-19FC1A74BE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11941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052EBA5-44A8-1D8A-40C8-A13928C05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800" y="1872128"/>
            <a:ext cx="8762400" cy="450547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643597" y="1855499"/>
            <a:ext cx="22192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There </a:t>
            </a:r>
            <a:r>
              <a:rPr kumimoji="1" lang="ja-JP" altLang="en-US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  </a:t>
            </a: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2_15_11_reading_s6_1">
            <a:hlinkClick r:id="" action="ppaction://media"/>
            <a:extLst>
              <a:ext uri="{FF2B5EF4-FFF2-40B4-BE49-F238E27FC236}">
                <a16:creationId xmlns:a16="http://schemas.microsoft.com/office/drawing/2014/main" id="{85BFED85-8A0F-87A7-16DC-F1A0C7602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8079" y="972476"/>
            <a:ext cx="406400" cy="406400"/>
          </a:xfrm>
          <a:prstGeom prst="rect">
            <a:avLst/>
          </a:prstGeom>
        </p:spPr>
      </p:pic>
      <p:pic>
        <p:nvPicPr>
          <p:cNvPr id="8" name="AS_G2_15_12_reading_s6_2">
            <a:hlinkClick r:id="" action="ppaction://media"/>
            <a:extLst>
              <a:ext uri="{FF2B5EF4-FFF2-40B4-BE49-F238E27FC236}">
                <a16:creationId xmlns:a16="http://schemas.microsoft.com/office/drawing/2014/main" id="{660049E1-B16E-79AA-744D-AB1560CE28C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8079" y="1883701"/>
            <a:ext cx="406400" cy="406400"/>
          </a:xfrm>
          <a:prstGeom prst="rect">
            <a:avLst/>
          </a:prstGeom>
        </p:spPr>
      </p:pic>
      <p:pic>
        <p:nvPicPr>
          <p:cNvPr id="9" name="AS_G2_15_11_reading_s6_1">
            <a:hlinkClick r:id="" action="ppaction://media"/>
            <a:extLst>
              <a:ext uri="{FF2B5EF4-FFF2-40B4-BE49-F238E27FC236}">
                <a16:creationId xmlns:a16="http://schemas.microsoft.com/office/drawing/2014/main" id="{549FF5A4-092E-8C35-5981-388964C052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8079" y="2836201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6F82DC71-8D9C-FBB2-767D-6BD643C8E622}"/>
              </a:ext>
            </a:extLst>
          </p:cNvPr>
          <p:cNvSpPr txBox="1"/>
          <p:nvPr/>
        </p:nvSpPr>
        <p:spPr>
          <a:xfrm>
            <a:off x="5719734" y="1829774"/>
            <a:ext cx="15500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between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1AA5F51-79E1-19C6-ADCE-7DEA868D4F6A}"/>
              </a:ext>
            </a:extLst>
          </p:cNvPr>
          <p:cNvSpPr txBox="1"/>
          <p:nvPr/>
        </p:nvSpPr>
        <p:spPr>
          <a:xfrm>
            <a:off x="3315638" y="2370116"/>
            <a:ext cx="9658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small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1DD36A0-D19B-471F-C4D8-FBDCB15E2CF5}"/>
              </a:ext>
            </a:extLst>
          </p:cNvPr>
          <p:cNvSpPr txBox="1"/>
          <p:nvPr/>
        </p:nvSpPr>
        <p:spPr>
          <a:xfrm>
            <a:off x="7269786" y="2370116"/>
            <a:ext cx="13127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smaller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D05E06D7-054D-8BBF-5D15-095A60332F98}"/>
              </a:ext>
            </a:extLst>
          </p:cNvPr>
          <p:cNvSpPr txBox="1"/>
          <p:nvPr/>
        </p:nvSpPr>
        <p:spPr>
          <a:xfrm>
            <a:off x="5379146" y="2892738"/>
            <a:ext cx="7929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sun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B735AA3-BD55-3BAE-4F00-B5A44E65ACA8}"/>
              </a:ext>
            </a:extLst>
          </p:cNvPr>
          <p:cNvSpPr txBox="1"/>
          <p:nvPr/>
        </p:nvSpPr>
        <p:spPr>
          <a:xfrm>
            <a:off x="5953233" y="3406295"/>
            <a:ext cx="26293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   highest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4D48D23-5415-BE17-F177-5BF81852A00D}"/>
              </a:ext>
            </a:extLst>
          </p:cNvPr>
          <p:cNvSpPr txBox="1"/>
          <p:nvPr/>
        </p:nvSpPr>
        <p:spPr>
          <a:xfrm>
            <a:off x="5843307" y="3946577"/>
            <a:ext cx="26293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meters       high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9ADF8B9-5C03-F79C-C41E-D9A88EEBC2A8}"/>
              </a:ext>
            </a:extLst>
          </p:cNvPr>
          <p:cNvSpPr txBox="1"/>
          <p:nvPr/>
        </p:nvSpPr>
        <p:spPr>
          <a:xfrm>
            <a:off x="4132979" y="4478313"/>
            <a:ext cx="26293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   highest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3663B67C-A75F-29A9-F7BA-1575DAA105BB}"/>
              </a:ext>
            </a:extLst>
          </p:cNvPr>
          <p:cNvSpPr txBox="1"/>
          <p:nvPr/>
        </p:nvSpPr>
        <p:spPr>
          <a:xfrm>
            <a:off x="3150390" y="4977912"/>
            <a:ext cx="8661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only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9E27BF57-7B1D-72B6-8698-CBC3C5A9D61E}"/>
              </a:ext>
            </a:extLst>
          </p:cNvPr>
          <p:cNvSpPr txBox="1"/>
          <p:nvPr/>
        </p:nvSpPr>
        <p:spPr>
          <a:xfrm>
            <a:off x="7737924" y="4971670"/>
            <a:ext cx="8661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two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34EE4DCF-67B3-AF99-F3AA-7E2D66E71D9B}"/>
              </a:ext>
            </a:extLst>
          </p:cNvPr>
          <p:cNvSpPr txBox="1"/>
          <p:nvPr/>
        </p:nvSpPr>
        <p:spPr>
          <a:xfrm>
            <a:off x="379048" y="5510055"/>
            <a:ext cx="12028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moons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9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9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24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15_14_reading_s7_1">
            <a:hlinkClick r:id="" action="ppaction://media"/>
            <a:extLst>
              <a:ext uri="{FF2B5EF4-FFF2-40B4-BE49-F238E27FC236}">
                <a16:creationId xmlns:a16="http://schemas.microsoft.com/office/drawing/2014/main" id="{1A8BB9CE-D70C-91C0-4F3B-679F38353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83875" y="2549525"/>
            <a:ext cx="406400" cy="406400"/>
          </a:xfrm>
          <a:prstGeom prst="rect">
            <a:avLst/>
          </a:prstGeom>
        </p:spPr>
      </p:pic>
      <p:pic>
        <p:nvPicPr>
          <p:cNvPr id="3" name="AS_G2_15_15_reading_s7_2">
            <a:hlinkClick r:id="" action="ppaction://media"/>
            <a:extLst>
              <a:ext uri="{FF2B5EF4-FFF2-40B4-BE49-F238E27FC236}">
                <a16:creationId xmlns:a16="http://schemas.microsoft.com/office/drawing/2014/main" id="{B16AB7B5-FB58-4435-1CA0-111D8369AC0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83875" y="37074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15_16_reading_s8_1">
            <a:hlinkClick r:id="" action="ppaction://media"/>
            <a:extLst>
              <a:ext uri="{FF2B5EF4-FFF2-40B4-BE49-F238E27FC236}">
                <a16:creationId xmlns:a16="http://schemas.microsoft.com/office/drawing/2014/main" id="{4213290B-39D7-05BC-74D7-BC1315C15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36475" y="1273175"/>
            <a:ext cx="406400" cy="406400"/>
          </a:xfrm>
          <a:prstGeom prst="rect">
            <a:avLst/>
          </a:prstGeom>
        </p:spPr>
      </p:pic>
      <p:pic>
        <p:nvPicPr>
          <p:cNvPr id="25" name="AS_G2_15_17_reading_s8_2">
            <a:hlinkClick r:id="" action="ppaction://media"/>
            <a:extLst>
              <a:ext uri="{FF2B5EF4-FFF2-40B4-BE49-F238E27FC236}">
                <a16:creationId xmlns:a16="http://schemas.microsoft.com/office/drawing/2014/main" id="{70B51004-F365-9159-CA13-12B2A7FA85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0314" y="25549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3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58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7B8BA-3184-F810-E268-7474FC7A0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96EFFB-41F3-716B-532F-F5D8ABEBC5F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308E00F-1CB1-EF45-0055-13ED23F9A40F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76F57B8-1C97-EED2-74B8-BCB2C5952082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F4C6C9-DB44-660D-B72E-04E2E4C9BD85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4493A30-6C40-9E03-C2B7-AE870C6F871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712022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5FE94-7DF3-1452-5A45-7D5951363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3E7394D-90C4-9AB6-CC30-D2928D477B2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1F47E43-1C22-7C76-77EB-4C80079D37F9}"/>
              </a:ext>
            </a:extLst>
          </p:cNvPr>
          <p:cNvSpPr txBox="1"/>
          <p:nvPr/>
        </p:nvSpPr>
        <p:spPr>
          <a:xfrm>
            <a:off x="1642024" y="4128490"/>
            <a:ext cx="585994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dog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runs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faster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than mine.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F1EDE0C-7149-9544-38E4-C88CBD32CDD4}"/>
              </a:ext>
            </a:extLst>
          </p:cNvPr>
          <p:cNvSpPr txBox="1"/>
          <p:nvPr/>
        </p:nvSpPr>
        <p:spPr>
          <a:xfrm>
            <a:off x="684667" y="690490"/>
            <a:ext cx="77746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あなたのイヌは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走ります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より速く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私のイヌより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1 Your dog runs faster than mine.">
            <a:hlinkClick r:id="" action="ppaction://media"/>
            <a:extLst>
              <a:ext uri="{FF2B5EF4-FFF2-40B4-BE49-F238E27FC236}">
                <a16:creationId xmlns:a16="http://schemas.microsoft.com/office/drawing/2014/main" id="{08F4F876-44F2-A93C-9AEA-218D1901D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0788" y="203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9637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E5017-482D-55D5-BD3C-2B33A0173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6BDD1F2-09AC-FC2D-EF9D-DA04CDF3BA2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ABF6778-9B39-1800-5A04-5C62FE53D9D3}"/>
              </a:ext>
            </a:extLst>
          </p:cNvPr>
          <p:cNvSpPr txBox="1"/>
          <p:nvPr/>
        </p:nvSpPr>
        <p:spPr>
          <a:xfrm>
            <a:off x="1380409" y="2409490"/>
            <a:ext cx="638318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Your dog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[r---]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mine.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 </a:t>
            </a:r>
          </a:p>
        </p:txBody>
      </p:sp>
      <p:pic>
        <p:nvPicPr>
          <p:cNvPr id="2" name="02-1 Your dog runs faster than mine.">
            <a:hlinkClick r:id="" action="ppaction://media"/>
            <a:extLst>
              <a:ext uri="{FF2B5EF4-FFF2-40B4-BE49-F238E27FC236}">
                <a16:creationId xmlns:a16="http://schemas.microsoft.com/office/drawing/2014/main" id="{4BD98F3C-CEAE-29FA-A53C-7210AFAFB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0788" y="203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4080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0E40EA8-EE90-0EBC-31F7-62353B577732}"/>
              </a:ext>
            </a:extLst>
          </p:cNvPr>
          <p:cNvSpPr/>
          <p:nvPr/>
        </p:nvSpPr>
        <p:spPr>
          <a:xfrm>
            <a:off x="863833" y="3584323"/>
            <a:ext cx="463934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95086B7-C74A-CB02-6BDC-462B76A2E7F4}"/>
              </a:ext>
            </a:extLst>
          </p:cNvPr>
          <p:cNvSpPr/>
          <p:nvPr/>
        </p:nvSpPr>
        <p:spPr>
          <a:xfrm>
            <a:off x="2701255" y="3978336"/>
            <a:ext cx="572129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E7C5D9-E50A-E5AD-C1DE-3D24DA927F2A}"/>
              </a:ext>
            </a:extLst>
          </p:cNvPr>
          <p:cNvSpPr/>
          <p:nvPr/>
        </p:nvSpPr>
        <p:spPr>
          <a:xfrm>
            <a:off x="863833" y="2868833"/>
            <a:ext cx="744965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656881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148163"/>
            <a:ext cx="666082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・２つ以上の物や人を比べて程度の違いを表すとき、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形容詞・副詞を比較級または最上級に変化させる。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比較級＋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の形で、「～より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」という意味を表す。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〈the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＋最上級＋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　　　　　　　　「～（の中）でいちばん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」という意味を表す。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1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D3DDC-BFBE-D309-5AB4-71C9526EF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3652D72-1300-A998-E2FD-B26F7CFA4C36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D15D3D-18AB-9267-C710-E7740A547AF2}"/>
              </a:ext>
            </a:extLst>
          </p:cNvPr>
          <p:cNvSpPr txBox="1"/>
          <p:nvPr/>
        </p:nvSpPr>
        <p:spPr>
          <a:xfrm>
            <a:off x="710367" y="2321004"/>
            <a:ext cx="77746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あなたのイヌは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走ります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より速く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私のイヌより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1 Your dog runs faster than mine.">
            <a:hlinkClick r:id="" action="ppaction://media"/>
            <a:extLst>
              <a:ext uri="{FF2B5EF4-FFF2-40B4-BE49-F238E27FC236}">
                <a16:creationId xmlns:a16="http://schemas.microsoft.com/office/drawing/2014/main" id="{9AB076E2-41E4-3727-14FC-2BA7D98BC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20788" y="2039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9090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4D4C1-DA11-F024-9971-E39C304F4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927F998-EC4B-782A-3749-D0403122318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ACF9AF-9FB5-EE80-787D-3CDAF528F1B4}"/>
              </a:ext>
            </a:extLst>
          </p:cNvPr>
          <p:cNvSpPr txBox="1"/>
          <p:nvPr/>
        </p:nvSpPr>
        <p:spPr>
          <a:xfrm>
            <a:off x="874797" y="4128490"/>
            <a:ext cx="73944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swims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faster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than his brother.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FBEAE20-8825-C7B2-3D17-831A42559A6C}"/>
              </a:ext>
            </a:extLst>
          </p:cNvPr>
          <p:cNvSpPr txBox="1"/>
          <p:nvPr/>
        </p:nvSpPr>
        <p:spPr>
          <a:xfrm>
            <a:off x="1106124" y="690490"/>
            <a:ext cx="69317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泳ぎます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より速く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彼の弟より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2 Tom swims faster than his brother.">
            <a:hlinkClick r:id="" action="ppaction://media"/>
            <a:extLst>
              <a:ext uri="{FF2B5EF4-FFF2-40B4-BE49-F238E27FC236}">
                <a16:creationId xmlns:a16="http://schemas.microsoft.com/office/drawing/2014/main" id="{4A2D181E-A428-C1A8-DA3F-E628D19F8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7463" y="192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331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F6225-07E8-628F-7494-AC2335C49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FD0616C-E67E-434F-E9A1-3C1CBF2C1D9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13A2AB1-F5FC-6704-2304-E3FF50D85F93}"/>
              </a:ext>
            </a:extLst>
          </p:cNvPr>
          <p:cNvSpPr txBox="1"/>
          <p:nvPr/>
        </p:nvSpPr>
        <p:spPr>
          <a:xfrm>
            <a:off x="593385" y="2409490"/>
            <a:ext cx="795722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[f-----]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his brother.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 </a:t>
            </a:r>
          </a:p>
        </p:txBody>
      </p:sp>
      <p:pic>
        <p:nvPicPr>
          <p:cNvPr id="2" name="02-2 Tom swims faster than his brother.">
            <a:hlinkClick r:id="" action="ppaction://media"/>
            <a:extLst>
              <a:ext uri="{FF2B5EF4-FFF2-40B4-BE49-F238E27FC236}">
                <a16:creationId xmlns:a16="http://schemas.microsoft.com/office/drawing/2014/main" id="{696EF607-684F-753D-FEFB-BD4AE2A15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7463" y="192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6177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4ED8C-E775-F067-7A33-88A26BAF4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1783FAA-1376-C3A6-FEAC-7E3FAB86459B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72B667-0518-55D7-B22E-00FA79C13201}"/>
              </a:ext>
            </a:extLst>
          </p:cNvPr>
          <p:cNvSpPr txBox="1"/>
          <p:nvPr/>
        </p:nvSpPr>
        <p:spPr>
          <a:xfrm>
            <a:off x="1106126" y="2321003"/>
            <a:ext cx="69317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トムは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泳ぎます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より速く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彼の弟より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2 Tom swims faster than his brother.">
            <a:hlinkClick r:id="" action="ppaction://media"/>
            <a:extLst>
              <a:ext uri="{FF2B5EF4-FFF2-40B4-BE49-F238E27FC236}">
                <a16:creationId xmlns:a16="http://schemas.microsoft.com/office/drawing/2014/main" id="{0ED3946D-9C98-B117-B53C-8673C6013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7463" y="192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3318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9ECE6-B7A5-066F-3E7B-FEDB2A128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FDD4B-7442-09C9-7BE8-EDB9808CDE56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62F212-1D7D-D4A1-C4B5-EB051E1E1024}"/>
              </a:ext>
            </a:extLst>
          </p:cNvPr>
          <p:cNvSpPr txBox="1"/>
          <p:nvPr/>
        </p:nvSpPr>
        <p:spPr>
          <a:xfrm>
            <a:off x="1604600" y="4128490"/>
            <a:ext cx="593479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harder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than Emi.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718FDC6-CB7D-25AB-1534-FD307538682E}"/>
              </a:ext>
            </a:extLst>
          </p:cNvPr>
          <p:cNvSpPr txBox="1"/>
          <p:nvPr/>
        </p:nvSpPr>
        <p:spPr>
          <a:xfrm>
            <a:off x="343285" y="690490"/>
            <a:ext cx="84574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より一生懸命に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エミより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3 You study English harder than Emi.">
            <a:hlinkClick r:id="" action="ppaction://media"/>
            <a:extLst>
              <a:ext uri="{FF2B5EF4-FFF2-40B4-BE49-F238E27FC236}">
                <a16:creationId xmlns:a16="http://schemas.microsoft.com/office/drawing/2014/main" id="{BBA1D14C-1AF7-0C82-A210-6E5A3D2BE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1725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9201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12B79-E232-B948-4604-F3C7264F9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F62E90E-90D7-1A63-C28F-264F7ECB530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0942B9A-5A77-44C2-0B3E-1E26BB6FC084}"/>
              </a:ext>
            </a:extLst>
          </p:cNvPr>
          <p:cNvSpPr txBox="1"/>
          <p:nvPr/>
        </p:nvSpPr>
        <p:spPr>
          <a:xfrm>
            <a:off x="1442382" y="2409490"/>
            <a:ext cx="625923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English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Emi.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 </a:t>
            </a:r>
          </a:p>
        </p:txBody>
      </p:sp>
      <p:pic>
        <p:nvPicPr>
          <p:cNvPr id="2" name="02-3 You study English harder than Emi.">
            <a:hlinkClick r:id="" action="ppaction://media"/>
            <a:extLst>
              <a:ext uri="{FF2B5EF4-FFF2-40B4-BE49-F238E27FC236}">
                <a16:creationId xmlns:a16="http://schemas.microsoft.com/office/drawing/2014/main" id="{E035870B-30E4-D5EA-E9BE-8D9624F68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1725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876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F8B1C-5493-3FAB-283C-AFD79E4A4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187C029-FFC9-4EFD-E011-BE3E6BF81A41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C4B3A2C-385F-97B2-6C26-9AF15DBA16C8}"/>
              </a:ext>
            </a:extLst>
          </p:cNvPr>
          <p:cNvSpPr txBox="1"/>
          <p:nvPr/>
        </p:nvSpPr>
        <p:spPr>
          <a:xfrm>
            <a:off x="343288" y="2321003"/>
            <a:ext cx="845742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勉強します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英語を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より一生懸命に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エミより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2-3 You study English harder than Emi.">
            <a:hlinkClick r:id="" action="ppaction://media"/>
            <a:extLst>
              <a:ext uri="{FF2B5EF4-FFF2-40B4-BE49-F238E27FC236}">
                <a16:creationId xmlns:a16="http://schemas.microsoft.com/office/drawing/2014/main" id="{99F8B610-F593-6E53-1106-28C93A75F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1725" y="115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3649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4CBA9-F365-E3B6-0C4E-320B91D30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2C18F3C-784F-81D0-92BD-134CF80F59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509" b="24150"/>
          <a:stretch>
            <a:fillRect/>
          </a:stretch>
        </p:blipFill>
        <p:spPr>
          <a:xfrm>
            <a:off x="245278" y="1022216"/>
            <a:ext cx="8586000" cy="73994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687CFDB-C03B-1ADD-2085-B6C5D05F1BF2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941A59-2C78-DA36-39D4-19470109D391}"/>
              </a:ext>
            </a:extLst>
          </p:cNvPr>
          <p:cNvSpPr txBox="1"/>
          <p:nvPr/>
        </p:nvSpPr>
        <p:spPr>
          <a:xfrm>
            <a:off x="537493" y="3677650"/>
            <a:ext cx="8069014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Mike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youngest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the three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3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人の中で」という意味をもち、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youngest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を修飾し、比較の範囲を示しています。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9D9BA6E-8A33-A03C-542F-B1A2DEA4E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D7BA6C-A029-F742-41A6-514D1EE26D13}"/>
              </a:ext>
            </a:extLst>
          </p:cNvPr>
          <p:cNvSpPr txBox="1"/>
          <p:nvPr/>
        </p:nvSpPr>
        <p:spPr>
          <a:xfrm>
            <a:off x="1032443" y="1762164"/>
            <a:ext cx="38919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マイクは３人の中でいちばん年下です。</a:t>
            </a:r>
          </a:p>
        </p:txBody>
      </p:sp>
    </p:spTree>
    <p:extLst>
      <p:ext uri="{BB962C8B-B14F-4D97-AF65-F5344CB8AC3E}">
        <p14:creationId xmlns:p14="http://schemas.microsoft.com/office/powerpoint/2010/main" val="369709277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570A-67B0-EB20-52B6-F8FE9A58A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BB021EF-B6D8-B64B-403A-A7C505B4F8FE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3DCC209-5CA0-1155-799A-BE7237EC4E4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FA2939-88D7-DFFA-9882-A70356F4479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2127AF-CA6B-81FB-8DEF-3E8F99B45D9A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67ABF0A-62F3-0FEE-068E-3FA14CD74ACD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13748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E9C8C-0AE6-8B38-44E2-51757A0A9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CCA4859-9A68-00FD-FC30-7065E2ABB57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F45EBA8-4BEA-E8CD-50F4-7DAF5B70015A}"/>
              </a:ext>
            </a:extLst>
          </p:cNvPr>
          <p:cNvSpPr txBox="1"/>
          <p:nvPr/>
        </p:nvSpPr>
        <p:spPr>
          <a:xfrm>
            <a:off x="1187374" y="4128490"/>
            <a:ext cx="676925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youngest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 the three.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BA2832-287E-9D31-95F1-B1E0562DD4EE}"/>
              </a:ext>
            </a:extLst>
          </p:cNvPr>
          <p:cNvSpPr txBox="1"/>
          <p:nvPr/>
        </p:nvSpPr>
        <p:spPr>
          <a:xfrm>
            <a:off x="328107" y="690490"/>
            <a:ext cx="8487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いちばん年下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三人の中で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Mike is the youngest of the three.">
            <a:hlinkClick r:id="" action="ppaction://media"/>
            <a:extLst>
              <a:ext uri="{FF2B5EF4-FFF2-40B4-BE49-F238E27FC236}">
                <a16:creationId xmlns:a16="http://schemas.microsoft.com/office/drawing/2014/main" id="{AD9685B1-28FD-7DF4-3990-B8E5643D4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1217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8281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AAEE193-5A80-A182-C7F3-08204AE9B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00" y="1263650"/>
            <a:ext cx="8586000" cy="4823312"/>
          </a:xfrm>
          <a:prstGeom prst="rect">
            <a:avLst/>
          </a:prstGeom>
        </p:spPr>
      </p:pic>
      <p:pic>
        <p:nvPicPr>
          <p:cNvPr id="2" name="AS_G2_15_01_kihon">
            <a:hlinkClick r:id="" action="ppaction://media"/>
            <a:extLst>
              <a:ext uri="{FF2B5EF4-FFF2-40B4-BE49-F238E27FC236}">
                <a16:creationId xmlns:a16="http://schemas.microsoft.com/office/drawing/2014/main" id="{2AFEB245-776A-4425-6449-8D09D900AB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4875" y="2225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171B0-12D1-48A9-5432-F1334DCE1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E5CE9A3-0908-92B3-9A50-B3B5C7F13A4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F2B8FE-494A-71F4-F0AA-CD9C4105928D}"/>
              </a:ext>
            </a:extLst>
          </p:cNvPr>
          <p:cNvSpPr txBox="1"/>
          <p:nvPr/>
        </p:nvSpPr>
        <p:spPr>
          <a:xfrm>
            <a:off x="776567" y="2409490"/>
            <a:ext cx="759086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Mike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[y-------]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 the three.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1 Mike is the youngest of the three.">
            <a:hlinkClick r:id="" action="ppaction://media"/>
            <a:extLst>
              <a:ext uri="{FF2B5EF4-FFF2-40B4-BE49-F238E27FC236}">
                <a16:creationId xmlns:a16="http://schemas.microsoft.com/office/drawing/2014/main" id="{1616F917-4CC9-3374-8758-3ABC51EC6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1217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1519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C2BE6-8C95-13AB-E63B-0441133AA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4D4123F-4205-9FA1-FDB9-109306FAFAB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EB2FD7-F7AF-0FE5-66A3-3FDF8B7C0E61}"/>
              </a:ext>
            </a:extLst>
          </p:cNvPr>
          <p:cNvSpPr txBox="1"/>
          <p:nvPr/>
        </p:nvSpPr>
        <p:spPr>
          <a:xfrm>
            <a:off x="328108" y="2321004"/>
            <a:ext cx="8487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マイクは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いちばん年下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三人の中で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Mike is the youngest of the three.">
            <a:hlinkClick r:id="" action="ppaction://media"/>
            <a:extLst>
              <a:ext uri="{FF2B5EF4-FFF2-40B4-BE49-F238E27FC236}">
                <a16:creationId xmlns:a16="http://schemas.microsoft.com/office/drawing/2014/main" id="{B99F17B9-A4AB-D4F5-0048-DDB7ECEAC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84263" y="12176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60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8FE0A-689E-688F-60F7-AAC4E105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1D184D3-9315-5159-3BF5-A7609C18AA8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14C1CD-FE42-AFB0-0B7E-F38964FD82A2}"/>
              </a:ext>
            </a:extLst>
          </p:cNvPr>
          <p:cNvSpPr txBox="1"/>
          <p:nvPr/>
        </p:nvSpPr>
        <p:spPr>
          <a:xfrm>
            <a:off x="1040128" y="4131868"/>
            <a:ext cx="706374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youngest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 the five.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6996B7D-B7AB-0732-E36A-CE77963B32AB}"/>
              </a:ext>
            </a:extLst>
          </p:cNvPr>
          <p:cNvSpPr txBox="1"/>
          <p:nvPr/>
        </p:nvSpPr>
        <p:spPr>
          <a:xfrm>
            <a:off x="669662" y="690490"/>
            <a:ext cx="78046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トモは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いちばん年下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五人の中で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Tomo is the youngest of the five.">
            <a:hlinkClick r:id="" action="ppaction://media"/>
            <a:extLst>
              <a:ext uri="{FF2B5EF4-FFF2-40B4-BE49-F238E27FC236}">
                <a16:creationId xmlns:a16="http://schemas.microsoft.com/office/drawing/2014/main" id="{127B3AF8-8317-05C0-7F06-B6370AF5A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5988" y="1658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5348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F24F8-2B9F-4EF8-757C-C72473120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445AF54-FDFC-BF3B-F3B6-C436236E5F2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D9D00B-DE5C-B45F-574D-59A749FEE17E}"/>
              </a:ext>
            </a:extLst>
          </p:cNvPr>
          <p:cNvSpPr txBox="1"/>
          <p:nvPr/>
        </p:nvSpPr>
        <p:spPr>
          <a:xfrm>
            <a:off x="630330" y="2409490"/>
            <a:ext cx="788333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Tomo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[y-------]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[t--] five.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2 Tomo is the youngest of the five.">
            <a:hlinkClick r:id="" action="ppaction://media"/>
            <a:extLst>
              <a:ext uri="{FF2B5EF4-FFF2-40B4-BE49-F238E27FC236}">
                <a16:creationId xmlns:a16="http://schemas.microsoft.com/office/drawing/2014/main" id="{61CA6B98-238C-D3B7-B8F6-BB20DCAE6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5988" y="1658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8463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4595D-75E1-E764-7477-8AE54D109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59DFA3B-7117-0D50-B736-E8FEF48A40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1BDF16C-524E-ED70-EEF4-2CB6336D8625}"/>
              </a:ext>
            </a:extLst>
          </p:cNvPr>
          <p:cNvSpPr txBox="1"/>
          <p:nvPr/>
        </p:nvSpPr>
        <p:spPr>
          <a:xfrm>
            <a:off x="669663" y="2321004"/>
            <a:ext cx="78046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トモは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いちばん年下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五人の中で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Tomo is the youngest of the five.">
            <a:hlinkClick r:id="" action="ppaction://media"/>
            <a:extLst>
              <a:ext uri="{FF2B5EF4-FFF2-40B4-BE49-F238E27FC236}">
                <a16:creationId xmlns:a16="http://schemas.microsoft.com/office/drawing/2014/main" id="{9ABAB1A7-776E-31E5-2D93-00ECD8A7F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5988" y="1658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8578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3C8D8-133F-5BCC-8EF2-3D6BCD96F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2767865-B515-D266-11D0-641880BCB76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4FBDBC-7D09-C0B3-36F2-5E1E6A67DF9F}"/>
              </a:ext>
            </a:extLst>
          </p:cNvPr>
          <p:cNvSpPr txBox="1"/>
          <p:nvPr/>
        </p:nvSpPr>
        <p:spPr>
          <a:xfrm>
            <a:off x="1380675" y="4128490"/>
            <a:ext cx="638264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busiest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 all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18AE19-D9EB-DCBE-20DA-352BB16FCF8F}"/>
              </a:ext>
            </a:extLst>
          </p:cNvPr>
          <p:cNvSpPr txBox="1"/>
          <p:nvPr/>
        </p:nvSpPr>
        <p:spPr>
          <a:xfrm>
            <a:off x="669662" y="690490"/>
            <a:ext cx="78046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いちばん忙しい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私たち全員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3 You are the busiest of us all.">
            <a:hlinkClick r:id="" action="ppaction://media"/>
            <a:extLst>
              <a:ext uri="{FF2B5EF4-FFF2-40B4-BE49-F238E27FC236}">
                <a16:creationId xmlns:a16="http://schemas.microsoft.com/office/drawing/2014/main" id="{1A8A3379-F0DF-54EE-93FF-F63FC94850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33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9153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1485B-66F1-61BA-D45B-EC2EF93ED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B46D630-5C84-C023-E073-6C9D2356138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AD7F3E2-DAE1-60E1-5716-BFEC7FDAB513}"/>
              </a:ext>
            </a:extLst>
          </p:cNvPr>
          <p:cNvSpPr txBox="1"/>
          <p:nvPr/>
        </p:nvSpPr>
        <p:spPr>
          <a:xfrm>
            <a:off x="783122" y="2409490"/>
            <a:ext cx="757775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b------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[o-]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 all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3-3 You are the busiest of us all.">
            <a:hlinkClick r:id="" action="ppaction://media"/>
            <a:extLst>
              <a:ext uri="{FF2B5EF4-FFF2-40B4-BE49-F238E27FC236}">
                <a16:creationId xmlns:a16="http://schemas.microsoft.com/office/drawing/2014/main" id="{67F01B77-C81E-8E14-F022-C348728FBF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33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671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A0AC8-4656-B22E-CBF1-7DA6572F2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DE90745-421F-CAC7-B27C-3CA16779CEF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03-3 You are the busiest of us all.">
            <a:hlinkClick r:id="" action="ppaction://media"/>
            <a:extLst>
              <a:ext uri="{FF2B5EF4-FFF2-40B4-BE49-F238E27FC236}">
                <a16:creationId xmlns:a16="http://schemas.microsoft.com/office/drawing/2014/main" id="{81B9DBE8-7C2F-A8F8-47D0-BEF1A3C47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4588" y="1336675"/>
            <a:ext cx="406400" cy="4064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B7D34E-D379-31B7-EB64-235A3528DDCD}"/>
              </a:ext>
            </a:extLst>
          </p:cNvPr>
          <p:cNvSpPr txBox="1"/>
          <p:nvPr/>
        </p:nvSpPr>
        <p:spPr>
          <a:xfrm>
            <a:off x="669663" y="2321004"/>
            <a:ext cx="78046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いちばん忙しい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私たち全員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の中で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7849637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EC52F-7509-4CC6-73D1-126AAC102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CCB77BD-CF66-55F1-526F-70F59EA935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866" b="6928"/>
          <a:stretch>
            <a:fillRect/>
          </a:stretch>
        </p:blipFill>
        <p:spPr>
          <a:xfrm>
            <a:off x="245278" y="1022216"/>
            <a:ext cx="8586000" cy="733424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FDF870E-6C90-D5D5-FED7-7AE383FCBAF8}"/>
              </a:ext>
            </a:extLst>
          </p:cNvPr>
          <p:cNvSpPr/>
          <p:nvPr/>
        </p:nvSpPr>
        <p:spPr>
          <a:xfrm>
            <a:off x="0" y="2946400"/>
            <a:ext cx="9144000" cy="39116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92F2856-EA6F-491F-CCAB-179DC26FC6CD}"/>
              </a:ext>
            </a:extLst>
          </p:cNvPr>
          <p:cNvSpPr txBox="1"/>
          <p:nvPr/>
        </p:nvSpPr>
        <p:spPr>
          <a:xfrm>
            <a:off x="537493" y="3195050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father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gets up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earliest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「最も早く」という意味をもち、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どのくらい早く起きるか を説明しています。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my family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「家族の中で」という意味をもち、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earliest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を修飾し、比較の範囲を示しています。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B9DE301-8785-E1AF-F72D-8B7F2BE28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AE5388F-1441-42A9-14A4-ECD57A316647}"/>
              </a:ext>
            </a:extLst>
          </p:cNvPr>
          <p:cNvSpPr txBox="1"/>
          <p:nvPr/>
        </p:nvSpPr>
        <p:spPr>
          <a:xfrm>
            <a:off x="1032443" y="1713256"/>
            <a:ext cx="44444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私の父は家族の中でいちばん早く起きます。</a:t>
            </a:r>
          </a:p>
        </p:txBody>
      </p:sp>
    </p:spTree>
    <p:extLst>
      <p:ext uri="{BB962C8B-B14F-4D97-AF65-F5344CB8AC3E}">
        <p14:creationId xmlns:p14="http://schemas.microsoft.com/office/powerpoint/2010/main" val="629904471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A3DC2-EE3C-0A31-4C85-65205A867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C78C83B-C468-AC24-79DB-878B27B4F4BC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021108-7AC3-5189-E003-CA7E509008E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D758849-3BA5-6827-4DFA-C1A252BCF78F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06EA5B-F902-AADF-9BA1-DF640747BAB8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7F53AD9-2064-9536-D847-AEF095F88ECF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673808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46460-82D6-FD37-BCC5-83118F7EC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05534A3-0FE9-F284-0FCC-18D966E35F6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325B35-A68D-39B9-F7D7-0A8D09CA6C45}"/>
              </a:ext>
            </a:extLst>
          </p:cNvPr>
          <p:cNvSpPr txBox="1"/>
          <p:nvPr/>
        </p:nvSpPr>
        <p:spPr>
          <a:xfrm>
            <a:off x="568204" y="4128490"/>
            <a:ext cx="800758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father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gets up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earliest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my family.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1B1708F-8755-734A-A100-E8FDC8F5DDAB}"/>
              </a:ext>
            </a:extLst>
          </p:cNvPr>
          <p:cNvSpPr txBox="1"/>
          <p:nvPr/>
        </p:nvSpPr>
        <p:spPr>
          <a:xfrm>
            <a:off x="530590" y="690490"/>
            <a:ext cx="80828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私の父は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起きます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いちばん早く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家族の中で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1 My father gets up the earliest in my family.">
            <a:hlinkClick r:id="" action="ppaction://media"/>
            <a:extLst>
              <a:ext uri="{FF2B5EF4-FFF2-40B4-BE49-F238E27FC236}">
                <a16:creationId xmlns:a16="http://schemas.microsoft.com/office/drawing/2014/main" id="{0A521A3E-2B7A-D0F8-3865-FBAA9557C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08125" y="1557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9935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6B8A9-D5EF-8D25-686C-B34E76AB6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D8E602D-9C57-4888-765F-1DA47EF64EA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66257AA-D722-28AE-22B6-B277222B0700}"/>
              </a:ext>
            </a:extLst>
          </p:cNvPr>
          <p:cNvSpPr txBox="1"/>
          <p:nvPr/>
        </p:nvSpPr>
        <p:spPr>
          <a:xfrm>
            <a:off x="203419" y="2409490"/>
            <a:ext cx="873716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father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[g---] [u-]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[e-------]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my family.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 </a:t>
            </a:r>
          </a:p>
        </p:txBody>
      </p:sp>
      <p:pic>
        <p:nvPicPr>
          <p:cNvPr id="3" name="04-1 My father gets up the earliest in my family.">
            <a:hlinkClick r:id="" action="ppaction://media"/>
            <a:extLst>
              <a:ext uri="{FF2B5EF4-FFF2-40B4-BE49-F238E27FC236}">
                <a16:creationId xmlns:a16="http://schemas.microsoft.com/office/drawing/2014/main" id="{E3DACD80-8F20-3E40-FA69-20C2A3D75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08125" y="1557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455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28440-46A8-01E1-39A8-1CA74B4F1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09235D7-F92D-7A20-307A-C20683B8A91F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31669C1-B6F9-3E4B-E54F-CE10CBEA46C6}"/>
              </a:ext>
            </a:extLst>
          </p:cNvPr>
          <p:cNvSpPr txBox="1"/>
          <p:nvPr/>
        </p:nvSpPr>
        <p:spPr>
          <a:xfrm>
            <a:off x="530592" y="2321003"/>
            <a:ext cx="80828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私の父は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起きます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いちばん早く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家族の中で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4-1 My father gets up the earliest in my family.">
            <a:hlinkClick r:id="" action="ppaction://media"/>
            <a:extLst>
              <a:ext uri="{FF2B5EF4-FFF2-40B4-BE49-F238E27FC236}">
                <a16:creationId xmlns:a16="http://schemas.microsoft.com/office/drawing/2014/main" id="{071BCD86-71A3-8039-D8BF-CF925FED02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08125" y="15573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5978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AEE9E-51C6-267D-6452-27FE1E51E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B36B6CF-B815-4892-EFD9-D09AE48A190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ADF303B-B1AD-F634-AA0F-FE5C3068C8A1}"/>
              </a:ext>
            </a:extLst>
          </p:cNvPr>
          <p:cNvSpPr txBox="1"/>
          <p:nvPr/>
        </p:nvSpPr>
        <p:spPr>
          <a:xfrm>
            <a:off x="568204" y="4128490"/>
            <a:ext cx="800758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sister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goes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bed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earliest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my family.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9A800A-F95F-D8A8-58D9-56C4CBD2701E}"/>
              </a:ext>
            </a:extLst>
          </p:cNvPr>
          <p:cNvSpPr txBox="1"/>
          <p:nvPr/>
        </p:nvSpPr>
        <p:spPr>
          <a:xfrm>
            <a:off x="530590" y="690490"/>
            <a:ext cx="80828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私の妹は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寝ます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いちばん早く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家族の中で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2 My sister goes to bed the earliest in my family.">
            <a:hlinkClick r:id="" action="ppaction://media"/>
            <a:extLst>
              <a:ext uri="{FF2B5EF4-FFF2-40B4-BE49-F238E27FC236}">
                <a16:creationId xmlns:a16="http://schemas.microsoft.com/office/drawing/2014/main" id="{51FC738F-5428-06DC-C422-5743EFE63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9663" y="136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071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07C95-3048-F93A-ED3F-354C78878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1A9B465-3FA7-A883-9DE5-FBBE1C7DC0A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6B8610C-33A1-9F9D-E094-CA4616292ACA}"/>
              </a:ext>
            </a:extLst>
          </p:cNvPr>
          <p:cNvSpPr txBox="1"/>
          <p:nvPr/>
        </p:nvSpPr>
        <p:spPr>
          <a:xfrm>
            <a:off x="0" y="2409490"/>
            <a:ext cx="91440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sister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[e-------]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my family.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 </a:t>
            </a:r>
          </a:p>
        </p:txBody>
      </p:sp>
      <p:pic>
        <p:nvPicPr>
          <p:cNvPr id="3" name="04-2 My sister goes to bed the earliest in my family.">
            <a:hlinkClick r:id="" action="ppaction://media"/>
            <a:extLst>
              <a:ext uri="{FF2B5EF4-FFF2-40B4-BE49-F238E27FC236}">
                <a16:creationId xmlns:a16="http://schemas.microsoft.com/office/drawing/2014/main" id="{62794397-B6EE-5418-3C2E-8A392E076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9663" y="136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92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DB94C-7494-6276-455B-3D2440436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BA6A3F4-2686-D31B-C1D4-C9376765342F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67550E0-F6D5-2F90-2041-0E7749A0B6A0}"/>
              </a:ext>
            </a:extLst>
          </p:cNvPr>
          <p:cNvSpPr txBox="1"/>
          <p:nvPr/>
        </p:nvSpPr>
        <p:spPr>
          <a:xfrm>
            <a:off x="530592" y="2321003"/>
            <a:ext cx="80828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私の妹は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寝ます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いちばん早く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家族の中で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4-2 My sister goes to bed the earliest in my family.">
            <a:hlinkClick r:id="" action="ppaction://media"/>
            <a:extLst>
              <a:ext uri="{FF2B5EF4-FFF2-40B4-BE49-F238E27FC236}">
                <a16:creationId xmlns:a16="http://schemas.microsoft.com/office/drawing/2014/main" id="{34751BC7-FA70-0A04-68C1-70ACCBE08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9663" y="1362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6836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AEEAA-60DE-C298-46E8-942FC910F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3773EC8-9C38-5339-3B46-3DCD8CD1B46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8B4C55-DE81-7680-4632-7DD0A40B330A}"/>
              </a:ext>
            </a:extLst>
          </p:cNvPr>
          <p:cNvSpPr txBox="1"/>
          <p:nvPr/>
        </p:nvSpPr>
        <p:spPr>
          <a:xfrm>
            <a:off x="757433" y="4128490"/>
            <a:ext cx="762912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can jump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highest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her class.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B77C012-40D8-9F7B-52A6-887F0D99FD45}"/>
              </a:ext>
            </a:extLst>
          </p:cNvPr>
          <p:cNvSpPr txBox="1"/>
          <p:nvPr/>
        </p:nvSpPr>
        <p:spPr>
          <a:xfrm>
            <a:off x="399761" y="96013"/>
            <a:ext cx="834446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とぶことができます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いちばん高く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彼女のクラスの中で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3 She can jump the highest  in her class.">
            <a:hlinkClick r:id="" action="ppaction://media"/>
            <a:extLst>
              <a:ext uri="{FF2B5EF4-FFF2-40B4-BE49-F238E27FC236}">
                <a16:creationId xmlns:a16="http://schemas.microsoft.com/office/drawing/2014/main" id="{EC7AE885-946B-04C7-7C4C-85179B7CB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1588" y="1023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322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95835-83C6-877F-ED59-ACA5E105C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871F150-BF55-ED08-5DD3-38AD7B5B94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076727-3DAA-6294-3609-D7672296C33D}"/>
              </a:ext>
            </a:extLst>
          </p:cNvPr>
          <p:cNvSpPr txBox="1"/>
          <p:nvPr/>
        </p:nvSpPr>
        <p:spPr>
          <a:xfrm>
            <a:off x="203419" y="2409490"/>
            <a:ext cx="873716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father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h------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her class.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 </a:t>
            </a:r>
          </a:p>
        </p:txBody>
      </p:sp>
      <p:pic>
        <p:nvPicPr>
          <p:cNvPr id="3" name="04-3 She can jump the highest  in her class.">
            <a:hlinkClick r:id="" action="ppaction://media"/>
            <a:extLst>
              <a:ext uri="{FF2B5EF4-FFF2-40B4-BE49-F238E27FC236}">
                <a16:creationId xmlns:a16="http://schemas.microsoft.com/office/drawing/2014/main" id="{21AA7D1A-93A2-A2E2-0D84-4836DC07F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1588" y="1023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203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76AAB-F323-1110-5F0E-CE1F3FA3D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A7EE46-884E-6E9C-711B-8B0D99EDCDCE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4E0D07E-DB99-766A-533C-B250CC94988D}"/>
              </a:ext>
            </a:extLst>
          </p:cNvPr>
          <p:cNvSpPr txBox="1"/>
          <p:nvPr/>
        </p:nvSpPr>
        <p:spPr>
          <a:xfrm>
            <a:off x="399765" y="1767005"/>
            <a:ext cx="834446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とぶことができます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いちばん高く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彼女のクラスの中で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4-3 She can jump the highest  in her class.">
            <a:hlinkClick r:id="" action="ppaction://media"/>
            <a:extLst>
              <a:ext uri="{FF2B5EF4-FFF2-40B4-BE49-F238E27FC236}">
                <a16:creationId xmlns:a16="http://schemas.microsoft.com/office/drawing/2014/main" id="{0E13687F-07EF-40D2-ACEF-0D0F51A19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1588" y="1023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32143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7C670AA-61A9-59BC-7B5A-83D78CB1EB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349" b="60487"/>
          <a:stretch>
            <a:fillRect/>
          </a:stretch>
        </p:blipFill>
        <p:spPr>
          <a:xfrm>
            <a:off x="245278" y="1022216"/>
            <a:ext cx="8586000" cy="73142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Ken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older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than Mari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「マリより」という意味をもち、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older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の比較の対象を示しています。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753641"/>
            <a:ext cx="257753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ケンはマリより年上です。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07AE3AF-7549-4067-83E0-6DD66D206112}"/>
              </a:ext>
            </a:extLst>
          </p:cNvPr>
          <p:cNvGrpSpPr/>
          <p:nvPr/>
        </p:nvGrpSpPr>
        <p:grpSpPr>
          <a:xfrm>
            <a:off x="569844" y="1636202"/>
            <a:ext cx="8004314" cy="3585596"/>
            <a:chOff x="569844" y="1991699"/>
            <a:chExt cx="8004314" cy="3585596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56C89F5-C747-469C-806F-81D4D31B3B73}"/>
                </a:ext>
              </a:extLst>
            </p:cNvPr>
            <p:cNvSpPr txBox="1"/>
            <p:nvPr/>
          </p:nvSpPr>
          <p:spPr>
            <a:xfrm>
              <a:off x="569844" y="1991699"/>
              <a:ext cx="8004314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年上の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A4699FB-95B4-4B9D-A1C8-84738CDE0CA0}"/>
                </a:ext>
              </a:extLst>
            </p:cNvPr>
            <p:cNvSpPr txBox="1"/>
            <p:nvPr/>
          </p:nvSpPr>
          <p:spPr>
            <a:xfrm>
              <a:off x="1020417" y="4007635"/>
              <a:ext cx="71031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17_kihon_v1_old">
            <a:hlinkClick r:id="" action="ppaction://media"/>
            <a:extLst>
              <a:ext uri="{FF2B5EF4-FFF2-40B4-BE49-F238E27FC236}">
                <a16:creationId xmlns:a16="http://schemas.microsoft.com/office/drawing/2014/main" id="{81CF2DF8-A476-4283-BEC4-5B33BA4F2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669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old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2_L17_kihon_v1_old">
            <a:hlinkClick r:id="" action="ppaction://media"/>
            <a:extLst>
              <a:ext uri="{FF2B5EF4-FFF2-40B4-BE49-F238E27FC236}">
                <a16:creationId xmlns:a16="http://schemas.microsoft.com/office/drawing/2014/main" id="{C993DE80-32D2-4E4C-BB69-E95077A1B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585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7BBFF1-8AFB-4673-A0C1-92606DC33DC1}"/>
              </a:ext>
            </a:extLst>
          </p:cNvPr>
          <p:cNvSpPr txBox="1"/>
          <p:nvPr/>
        </p:nvSpPr>
        <p:spPr>
          <a:xfrm>
            <a:off x="569844" y="2421032"/>
            <a:ext cx="800431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年上の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7_kihon_v1_old">
            <a:hlinkClick r:id="" action="ppaction://media"/>
            <a:extLst>
              <a:ext uri="{FF2B5EF4-FFF2-40B4-BE49-F238E27FC236}">
                <a16:creationId xmlns:a16="http://schemas.microsoft.com/office/drawing/2014/main" id="{7D73D736-0259-4FB1-86AA-DC64BAC7A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1095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857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3C244B6-B814-4E9F-A0A6-B1F28D5CDAF8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603AA62-4C93-4DA2-AB0F-9567A6E6F83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DAE4E8F3-00D5-4C46-BEF1-59DE71768C0C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よりも</a:t>
              </a:r>
            </a:p>
          </p:txBody>
        </p:sp>
      </p:grpSp>
      <p:pic>
        <p:nvPicPr>
          <p:cNvPr id="3" name="G2_L17_kihon_v2_than">
            <a:hlinkClick r:id="" action="ppaction://media"/>
            <a:extLst>
              <a:ext uri="{FF2B5EF4-FFF2-40B4-BE49-F238E27FC236}">
                <a16:creationId xmlns:a16="http://schemas.microsoft.com/office/drawing/2014/main" id="{F6CC545E-5E7D-48B9-AA65-C96094FF0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328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456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0817" y="2105561"/>
            <a:ext cx="832236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than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7_kihon_v2_than">
            <a:hlinkClick r:id="" action="ppaction://media"/>
            <a:extLst>
              <a:ext uri="{FF2B5EF4-FFF2-40B4-BE49-F238E27FC236}">
                <a16:creationId xmlns:a16="http://schemas.microsoft.com/office/drawing/2014/main" id="{3ED5BBE4-634A-45B6-B178-BA39ADC3B3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328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482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3D197F-47E9-478A-B4D3-A1231C3D707D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よりも</a:t>
            </a:r>
          </a:p>
        </p:txBody>
      </p:sp>
      <p:pic>
        <p:nvPicPr>
          <p:cNvPr id="7" name="G2_L17_kihon_v2_than">
            <a:hlinkClick r:id="" action="ppaction://media"/>
            <a:extLst>
              <a:ext uri="{FF2B5EF4-FFF2-40B4-BE49-F238E27FC236}">
                <a16:creationId xmlns:a16="http://schemas.microsoft.com/office/drawing/2014/main" id="{267F2BB0-FC15-4872-AC15-1381D2A0E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328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3547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BB4F1C7-9A45-498A-8553-6434F50C0F1C}"/>
              </a:ext>
            </a:extLst>
          </p:cNvPr>
          <p:cNvGrpSpPr/>
          <p:nvPr/>
        </p:nvGrpSpPr>
        <p:grpSpPr>
          <a:xfrm>
            <a:off x="206478" y="1536175"/>
            <a:ext cx="8731046" cy="3785651"/>
            <a:chOff x="206478" y="1791644"/>
            <a:chExt cx="8731046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791644"/>
              <a:ext cx="873104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走る</a:t>
              </a:r>
            </a:p>
          </p:txBody>
        </p:sp>
      </p:grpSp>
      <p:pic>
        <p:nvPicPr>
          <p:cNvPr id="4" name="G2_L17_kihon_v3_run">
            <a:hlinkClick r:id="" action="ppaction://media"/>
            <a:extLst>
              <a:ext uri="{FF2B5EF4-FFF2-40B4-BE49-F238E27FC236}">
                <a16:creationId xmlns:a16="http://schemas.microsoft.com/office/drawing/2014/main" id="{C7F02C79-B990-49B7-BF03-DB16675B8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03488" y="12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896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run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7_kihon_v3_run">
            <a:hlinkClick r:id="" action="ppaction://media"/>
            <a:extLst>
              <a:ext uri="{FF2B5EF4-FFF2-40B4-BE49-F238E27FC236}">
                <a16:creationId xmlns:a16="http://schemas.microsoft.com/office/drawing/2014/main" id="{BC7424E3-1F4A-4CC7-911A-195F715D7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03488" y="12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828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321005"/>
            <a:ext cx="87310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走る</a:t>
            </a:r>
          </a:p>
        </p:txBody>
      </p:sp>
      <p:pic>
        <p:nvPicPr>
          <p:cNvPr id="7" name="G2_L17_kihon_v3_run">
            <a:hlinkClick r:id="" action="ppaction://media"/>
            <a:extLst>
              <a:ext uri="{FF2B5EF4-FFF2-40B4-BE49-F238E27FC236}">
                <a16:creationId xmlns:a16="http://schemas.microsoft.com/office/drawing/2014/main" id="{F02728B0-9C0E-40E7-AD58-724A20E7F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03488" y="12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683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65AFBA6-F28D-447B-BFF5-B3361C55E3D1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79203507-EDEB-43AF-80DE-8BFE5203DB6B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速く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815B259B-37FE-4D76-B0BE-9806854FF71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7_kihon_v4_fast">
            <a:hlinkClick r:id="" action="ppaction://media"/>
            <a:extLst>
              <a:ext uri="{FF2B5EF4-FFF2-40B4-BE49-F238E27FC236}">
                <a16:creationId xmlns:a16="http://schemas.microsoft.com/office/drawing/2014/main" id="{CC02DF21-253E-4CE4-8BA2-A3BB04B25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2735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fast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7_kihon_v4_fast">
            <a:hlinkClick r:id="" action="ppaction://media"/>
            <a:extLst>
              <a:ext uri="{FF2B5EF4-FFF2-40B4-BE49-F238E27FC236}">
                <a16:creationId xmlns:a16="http://schemas.microsoft.com/office/drawing/2014/main" id="{AFE822F3-4AF4-4BBE-8652-C6349F980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800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A123A9F-0127-4CDA-974E-D5320E8CF60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速く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7_kihon_v4_fast">
            <a:hlinkClick r:id="" action="ppaction://media"/>
            <a:extLst>
              <a:ext uri="{FF2B5EF4-FFF2-40B4-BE49-F238E27FC236}">
                <a16:creationId xmlns:a16="http://schemas.microsoft.com/office/drawing/2014/main" id="{EB3D7A90-A4EC-4334-9394-EF26E102C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1036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26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07AE3AF-7549-4067-83E0-6DD66D206112}"/>
              </a:ext>
            </a:extLst>
          </p:cNvPr>
          <p:cNvGrpSpPr/>
          <p:nvPr/>
        </p:nvGrpSpPr>
        <p:grpSpPr>
          <a:xfrm>
            <a:off x="569844" y="1636202"/>
            <a:ext cx="8004314" cy="3585596"/>
            <a:chOff x="569844" y="1991699"/>
            <a:chExt cx="8004314" cy="3585596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56C89F5-C747-469C-806F-81D4D31B3B73}"/>
                </a:ext>
              </a:extLst>
            </p:cNvPr>
            <p:cNvSpPr txBox="1"/>
            <p:nvPr/>
          </p:nvSpPr>
          <p:spPr>
            <a:xfrm>
              <a:off x="569844" y="1991699"/>
              <a:ext cx="8004314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年下の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A4699FB-95B4-4B9D-A1C8-84738CDE0CA0}"/>
                </a:ext>
              </a:extLst>
            </p:cNvPr>
            <p:cNvSpPr txBox="1"/>
            <p:nvPr/>
          </p:nvSpPr>
          <p:spPr>
            <a:xfrm>
              <a:off x="1020417" y="4007635"/>
              <a:ext cx="71031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7_kihon_v5_young">
            <a:hlinkClick r:id="" action="ppaction://media"/>
            <a:extLst>
              <a:ext uri="{FF2B5EF4-FFF2-40B4-BE49-F238E27FC236}">
                <a16:creationId xmlns:a16="http://schemas.microsoft.com/office/drawing/2014/main" id="{0EE1CC11-A322-420D-9E33-FCD0BC0A6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33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319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228672"/>
            <a:ext cx="6826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young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7_kihon_v5_young">
            <a:hlinkClick r:id="" action="ppaction://media"/>
            <a:extLst>
              <a:ext uri="{FF2B5EF4-FFF2-40B4-BE49-F238E27FC236}">
                <a16:creationId xmlns:a16="http://schemas.microsoft.com/office/drawing/2014/main" id="{6AF30ACC-1A52-4666-8D26-7EE29F7CD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33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5637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87BBFF1-8AFB-4673-A0C1-92606DC33DC1}"/>
              </a:ext>
            </a:extLst>
          </p:cNvPr>
          <p:cNvSpPr txBox="1"/>
          <p:nvPr/>
        </p:nvSpPr>
        <p:spPr>
          <a:xfrm>
            <a:off x="569844" y="2421032"/>
            <a:ext cx="800431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年下の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7_kihon_v5_young">
            <a:hlinkClick r:id="" action="ppaction://media"/>
            <a:extLst>
              <a:ext uri="{FF2B5EF4-FFF2-40B4-BE49-F238E27FC236}">
                <a16:creationId xmlns:a16="http://schemas.microsoft.com/office/drawing/2014/main" id="{FE882520-8F0C-48E8-8040-E6C1A4D08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33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656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3C244B6-B814-4E9F-A0A6-B1F28D5CDAF8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0603AA62-4C93-4DA2-AB0F-9567A6E6F83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DAE4E8F3-00D5-4C46-BEF1-59DE71768C0C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の中で</a:t>
              </a:r>
            </a:p>
          </p:txBody>
        </p:sp>
      </p:grpSp>
      <p:pic>
        <p:nvPicPr>
          <p:cNvPr id="3" name="G2_L17_kihon_v6_of">
            <a:hlinkClick r:id="" action="ppaction://media"/>
            <a:extLst>
              <a:ext uri="{FF2B5EF4-FFF2-40B4-BE49-F238E27FC236}">
                <a16:creationId xmlns:a16="http://schemas.microsoft.com/office/drawing/2014/main" id="{79DE36DC-A5E1-4E10-9D1F-B39DFE812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08213" y="133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316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10817" y="1851645"/>
            <a:ext cx="832236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of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7_kihon_v6_of">
            <a:hlinkClick r:id="" action="ppaction://media"/>
            <a:extLst>
              <a:ext uri="{FF2B5EF4-FFF2-40B4-BE49-F238E27FC236}">
                <a16:creationId xmlns:a16="http://schemas.microsoft.com/office/drawing/2014/main" id="{6384EE9E-E69F-4FFF-BDF9-6E2C8E453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08213" y="133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841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3D197F-47E9-478A-B4D3-A1231C3D707D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の中で</a:t>
            </a:r>
          </a:p>
        </p:txBody>
      </p:sp>
      <p:pic>
        <p:nvPicPr>
          <p:cNvPr id="7" name="G2_L17_kihon_v6_of">
            <a:hlinkClick r:id="" action="ppaction://media"/>
            <a:extLst>
              <a:ext uri="{FF2B5EF4-FFF2-40B4-BE49-F238E27FC236}">
                <a16:creationId xmlns:a16="http://schemas.microsoft.com/office/drawing/2014/main" id="{7A3FCFF9-7428-449B-B613-93504EFD1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208213" y="1330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3040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B1C3228-E03A-4874-BF6B-75AB41528ACE}"/>
              </a:ext>
            </a:extLst>
          </p:cNvPr>
          <p:cNvGrpSpPr/>
          <p:nvPr/>
        </p:nvGrpSpPr>
        <p:grpSpPr>
          <a:xfrm>
            <a:off x="206478" y="1536175"/>
            <a:ext cx="8731046" cy="3785651"/>
            <a:chOff x="206478" y="1791644"/>
            <a:chExt cx="8731046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791644"/>
              <a:ext cx="873104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早く</a:t>
              </a:r>
            </a:p>
          </p:txBody>
        </p:sp>
      </p:grpSp>
      <p:pic>
        <p:nvPicPr>
          <p:cNvPr id="3" name="G2_L17_kihon_v7_early">
            <a:hlinkClick r:id="" action="ppaction://media"/>
            <a:extLst>
              <a:ext uri="{FF2B5EF4-FFF2-40B4-BE49-F238E27FC236}">
                <a16:creationId xmlns:a16="http://schemas.microsoft.com/office/drawing/2014/main" id="{97D95259-CF9D-48E3-8208-5A23BDABE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042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A4F6E-4EBE-366D-2148-5B7A999D0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A7BC83A-8774-3271-AFF3-4A79D1782310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8B4BAF-FDF1-9E5D-023B-F588DE300C86}"/>
              </a:ext>
            </a:extLst>
          </p:cNvPr>
          <p:cNvSpPr txBox="1"/>
          <p:nvPr/>
        </p:nvSpPr>
        <p:spPr>
          <a:xfrm>
            <a:off x="804133" y="4636321"/>
            <a:ext cx="753573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older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than Mari.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4EC5EF-3635-7B57-9B89-CC8152A7E4AE}"/>
              </a:ext>
            </a:extLst>
          </p:cNvPr>
          <p:cNvSpPr txBox="1"/>
          <p:nvPr/>
        </p:nvSpPr>
        <p:spPr>
          <a:xfrm>
            <a:off x="328108" y="1203997"/>
            <a:ext cx="8487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ケンは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年上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マリより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Ken is older than Mari.">
            <a:hlinkClick r:id="" action="ppaction://media"/>
            <a:extLst>
              <a:ext uri="{FF2B5EF4-FFF2-40B4-BE49-F238E27FC236}">
                <a16:creationId xmlns:a16="http://schemas.microsoft.com/office/drawing/2014/main" id="{AE015476-83A7-7443-87BA-42F120E7F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896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5861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early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7_kihon_v7_early">
            <a:hlinkClick r:id="" action="ppaction://media"/>
            <a:extLst>
              <a:ext uri="{FF2B5EF4-FFF2-40B4-BE49-F238E27FC236}">
                <a16:creationId xmlns:a16="http://schemas.microsoft.com/office/drawing/2014/main" id="{A4F41DD7-1E29-4428-A23D-70AACB809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040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DDD7C09-A4AD-4400-BD3E-D728B851459A}"/>
              </a:ext>
            </a:extLst>
          </p:cNvPr>
          <p:cNvSpPr txBox="1"/>
          <p:nvPr/>
        </p:nvSpPr>
        <p:spPr>
          <a:xfrm>
            <a:off x="206478" y="2321005"/>
            <a:ext cx="87310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早く</a:t>
            </a:r>
          </a:p>
        </p:txBody>
      </p:sp>
      <p:pic>
        <p:nvPicPr>
          <p:cNvPr id="7" name="G2_L17_kihon_v7_early">
            <a:hlinkClick r:id="" action="ppaction://media"/>
            <a:extLst>
              <a:ext uri="{FF2B5EF4-FFF2-40B4-BE49-F238E27FC236}">
                <a16:creationId xmlns:a16="http://schemas.microsoft.com/office/drawing/2014/main" id="{23305760-1E83-4C16-92E6-A7E8B7E4F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66888" y="71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041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CB6B55C3-0D54-44EC-8722-22861A6F56A8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05A1728-29CF-4061-98A5-EC7972E59B2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126410D0-B5D8-45EE-BAE3-C5FECBC103D2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において</a:t>
              </a:r>
            </a:p>
          </p:txBody>
        </p:sp>
      </p:grpSp>
      <p:pic>
        <p:nvPicPr>
          <p:cNvPr id="3" name="G2_L17_kihon_v8_in">
            <a:hlinkClick r:id="" action="ppaction://media"/>
            <a:extLst>
              <a:ext uri="{FF2B5EF4-FFF2-40B4-BE49-F238E27FC236}">
                <a16:creationId xmlns:a16="http://schemas.microsoft.com/office/drawing/2014/main" id="{0D7B9989-043C-417A-9826-5D472F52B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5238" y="47625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5A60C73-5EA6-8B78-72FC-6702A244FCDB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06515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74643" y="1920895"/>
            <a:ext cx="739471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endParaRPr kumimoji="1" lang="ja-JP" altLang="en-US" sz="19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7_kihon_v8_in">
            <a:hlinkClick r:id="" action="ppaction://media"/>
            <a:extLst>
              <a:ext uri="{FF2B5EF4-FFF2-40B4-BE49-F238E27FC236}">
                <a16:creationId xmlns:a16="http://schemas.microsoft.com/office/drawing/2014/main" id="{D5168DED-E221-4E50-BCCB-5FEC07E89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5238" y="47625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43FC3AF-8647-E65D-E200-B0099B9BF70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6113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A53F061-AD91-49B9-B695-96F9C48B4394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において</a:t>
            </a:r>
          </a:p>
        </p:txBody>
      </p:sp>
      <p:pic>
        <p:nvPicPr>
          <p:cNvPr id="7" name="G2_L17_kihon_v8_in">
            <a:hlinkClick r:id="" action="ppaction://media"/>
            <a:extLst>
              <a:ext uri="{FF2B5EF4-FFF2-40B4-BE49-F238E27FC236}">
                <a16:creationId xmlns:a16="http://schemas.microsoft.com/office/drawing/2014/main" id="{AE841F09-C9C8-42A0-9205-4C5E33436D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65238" y="476250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1985F746-D403-E24A-EBE1-2AB5AD8A7F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5AE5B463-D313-00A6-091B-DDFC24F3DB79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248711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84902-8794-45A7-FB86-9801CF401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0F8BD80-444A-D4C4-FE8F-964DC3BE21F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8260765-B0D9-F0A4-5BD9-E663122E1C2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5C5A59B-B1A9-9917-7252-838A86C9BBB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0AFC25B9-0AA2-B278-5095-1AC330AB522D}"/>
              </a:ext>
            </a:extLst>
          </p:cNvPr>
          <p:cNvGrpSpPr/>
          <p:nvPr/>
        </p:nvGrpSpPr>
        <p:grpSpPr>
          <a:xfrm>
            <a:off x="569844" y="1636202"/>
            <a:ext cx="8004314" cy="3585596"/>
            <a:chOff x="569844" y="1991699"/>
            <a:chExt cx="8004314" cy="3585596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62935D4-1D1E-0A56-22B5-8C14F9EE2A7F}"/>
                </a:ext>
              </a:extLst>
            </p:cNvPr>
            <p:cNvSpPr txBox="1"/>
            <p:nvPr/>
          </p:nvSpPr>
          <p:spPr>
            <a:xfrm>
              <a:off x="569844" y="1991699"/>
              <a:ext cx="8004314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年上の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1FFC22EB-5BA9-2DC5-8EFB-1A3304BB88BB}"/>
                </a:ext>
              </a:extLst>
            </p:cNvPr>
            <p:cNvSpPr txBox="1"/>
            <p:nvPr/>
          </p:nvSpPr>
          <p:spPr>
            <a:xfrm>
              <a:off x="1020417" y="4007635"/>
              <a:ext cx="71031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old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2_L17_kihon_v1_old">
            <a:hlinkClick r:id="" action="ppaction://media"/>
            <a:extLst>
              <a:ext uri="{FF2B5EF4-FFF2-40B4-BE49-F238E27FC236}">
                <a16:creationId xmlns:a16="http://schemas.microsoft.com/office/drawing/2014/main" id="{1287A472-91A7-5FF7-ACAA-E3518824A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2550" y="109537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19330C6-D86B-B8E7-9F34-B6F02E7E3FC3}"/>
              </a:ext>
            </a:extLst>
          </p:cNvPr>
          <p:cNvSpPr/>
          <p:nvPr/>
        </p:nvSpPr>
        <p:spPr>
          <a:xfrm>
            <a:off x="3314700" y="3402390"/>
            <a:ext cx="25241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7260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25417-E27B-DDA2-B954-A82D6C919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B73F15E-1CDE-905A-65B4-FC7B0D79F84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E86CFC2-967A-48CB-CAEE-CFA31E87518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25E1893-0B71-C3D8-B77C-17D850F25D0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9E2F8433-4596-FB31-1A7F-C0D8756A7449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9B53E95-BFB4-3B34-23BF-D0B703B727F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than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B64FD265-1369-6331-888E-CF91B602D370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よりも</a:t>
              </a:r>
            </a:p>
          </p:txBody>
        </p:sp>
      </p:grpSp>
      <p:pic>
        <p:nvPicPr>
          <p:cNvPr id="3" name="G2_L17_kihon_v2_than">
            <a:hlinkClick r:id="" action="ppaction://media"/>
            <a:extLst>
              <a:ext uri="{FF2B5EF4-FFF2-40B4-BE49-F238E27FC236}">
                <a16:creationId xmlns:a16="http://schemas.microsoft.com/office/drawing/2014/main" id="{05CCAB34-F1F0-971F-B8A1-4C9072B12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30350" y="328613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3D62C58-0533-FCB8-FEB8-86FDBCF238DE}"/>
              </a:ext>
            </a:extLst>
          </p:cNvPr>
          <p:cNvSpPr/>
          <p:nvPr/>
        </p:nvSpPr>
        <p:spPr>
          <a:xfrm>
            <a:off x="2959100" y="3402390"/>
            <a:ext cx="32353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9786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7EBE3-496D-F9F4-D26C-F2EDD39E1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DB9902C-EB80-9AC0-D1EE-8CA7CFC6CF1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5FC244E-7FAB-9707-7473-37DF6EECC43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E893F99-0A30-E8DF-46EB-593B40F31D9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0569998-6290-CC37-92F2-B16AD1B0FE72}"/>
              </a:ext>
            </a:extLst>
          </p:cNvPr>
          <p:cNvGrpSpPr/>
          <p:nvPr/>
        </p:nvGrpSpPr>
        <p:grpSpPr>
          <a:xfrm>
            <a:off x="206478" y="1536175"/>
            <a:ext cx="8731046" cy="3785651"/>
            <a:chOff x="206478" y="1791644"/>
            <a:chExt cx="8731046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F9D8BC5-D923-FFE6-33FE-9C221E76F04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run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009E188-0D5B-6F12-FBCB-C106560C2F79}"/>
                </a:ext>
              </a:extLst>
            </p:cNvPr>
            <p:cNvSpPr txBox="1"/>
            <p:nvPr/>
          </p:nvSpPr>
          <p:spPr>
            <a:xfrm>
              <a:off x="206478" y="1791644"/>
              <a:ext cx="873104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走る</a:t>
              </a:r>
            </a:p>
          </p:txBody>
        </p:sp>
      </p:grpSp>
      <p:pic>
        <p:nvPicPr>
          <p:cNvPr id="4" name="G2_L17_kihon_v3_run">
            <a:hlinkClick r:id="" action="ppaction://media"/>
            <a:extLst>
              <a:ext uri="{FF2B5EF4-FFF2-40B4-BE49-F238E27FC236}">
                <a16:creationId xmlns:a16="http://schemas.microsoft.com/office/drawing/2014/main" id="{98F39E64-00A7-9498-08A8-4647A212E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03488" y="1222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F2AF892-374F-A496-B834-3C7AA8828378}"/>
              </a:ext>
            </a:extLst>
          </p:cNvPr>
          <p:cNvSpPr/>
          <p:nvPr/>
        </p:nvSpPr>
        <p:spPr>
          <a:xfrm>
            <a:off x="3133725" y="3519516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25155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39DBD-CF68-09B8-2763-300E3B92D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684A971-8F7A-BC47-4C4F-50CD35888F4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92543D1-00FF-54F9-9884-B62EAAF660B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75863A2-B089-396B-1474-A53E7234A25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D7DD08C-F79F-227C-E35A-802E96CFA1CE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D7D383C-FBDC-AC06-D45A-13EA4572EE4F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速く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109D073-5B7F-3B4E-6D08-94592815319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fast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7_kihon_v4_fast">
            <a:hlinkClick r:id="" action="ppaction://media"/>
            <a:extLst>
              <a:ext uri="{FF2B5EF4-FFF2-40B4-BE49-F238E27FC236}">
                <a16:creationId xmlns:a16="http://schemas.microsoft.com/office/drawing/2014/main" id="{F4A8E3C9-DC9A-A0EE-C374-B1823A00C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60513" y="1036638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093E406-D5DE-80CA-E60B-C538ACB079FF}"/>
              </a:ext>
            </a:extLst>
          </p:cNvPr>
          <p:cNvSpPr/>
          <p:nvPr/>
        </p:nvSpPr>
        <p:spPr>
          <a:xfrm>
            <a:off x="3133725" y="3519516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2811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D85FD-6013-411E-4088-68C236637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57C214D-3F2D-B0DE-8771-4D3EF04214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FDB9342-F68D-F77E-69FA-33124C23466D}"/>
              </a:ext>
            </a:extLst>
          </p:cNvPr>
          <p:cNvSpPr txBox="1"/>
          <p:nvPr/>
        </p:nvSpPr>
        <p:spPr>
          <a:xfrm>
            <a:off x="213807" y="2917321"/>
            <a:ext cx="871638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[o----]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 Mari.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1 Ken is older than Mari.">
            <a:hlinkClick r:id="" action="ppaction://media"/>
            <a:extLst>
              <a:ext uri="{FF2B5EF4-FFF2-40B4-BE49-F238E27FC236}">
                <a16:creationId xmlns:a16="http://schemas.microsoft.com/office/drawing/2014/main" id="{69272CB5-8A83-79F1-1C4B-31D76BC435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896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664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BDF55-DC35-B4DD-A086-2D7E6958A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F86FA98-EE80-D79F-F869-C20F3D740A8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C7D1FC6-C0D3-7AB8-1671-742962BFC2C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19B553C-D2F8-7440-892E-8EBFD42816A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2D2C262-B40E-6588-02F3-83F2D9C45D02}"/>
              </a:ext>
            </a:extLst>
          </p:cNvPr>
          <p:cNvGrpSpPr/>
          <p:nvPr/>
        </p:nvGrpSpPr>
        <p:grpSpPr>
          <a:xfrm>
            <a:off x="569844" y="1636202"/>
            <a:ext cx="8004314" cy="3585596"/>
            <a:chOff x="569844" y="1991699"/>
            <a:chExt cx="8004314" cy="3585596"/>
          </a:xfrm>
        </p:grpSpPr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8D7C217-ED35-35AF-000E-C676B5907B53}"/>
                </a:ext>
              </a:extLst>
            </p:cNvPr>
            <p:cNvSpPr txBox="1"/>
            <p:nvPr/>
          </p:nvSpPr>
          <p:spPr>
            <a:xfrm>
              <a:off x="569844" y="1991699"/>
              <a:ext cx="8004314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年下の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531C739-E879-A4EB-A170-2DFA21238881}"/>
                </a:ext>
              </a:extLst>
            </p:cNvPr>
            <p:cNvSpPr txBox="1"/>
            <p:nvPr/>
          </p:nvSpPr>
          <p:spPr>
            <a:xfrm>
              <a:off x="1020417" y="4007635"/>
              <a:ext cx="71031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young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7_kihon_v5_young">
            <a:hlinkClick r:id="" action="ppaction://media"/>
            <a:extLst>
              <a:ext uri="{FF2B5EF4-FFF2-40B4-BE49-F238E27FC236}">
                <a16:creationId xmlns:a16="http://schemas.microsoft.com/office/drawing/2014/main" id="{DE92F484-5970-94CD-A670-2E6D3DA04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6888" y="33338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5DFFC4D-CC62-A8BA-722D-4298175D6859}"/>
              </a:ext>
            </a:extLst>
          </p:cNvPr>
          <p:cNvSpPr/>
          <p:nvPr/>
        </p:nvSpPr>
        <p:spPr>
          <a:xfrm>
            <a:off x="2387600" y="3508200"/>
            <a:ext cx="43783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887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DC541-D77C-6427-19C8-E613FDF2C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A4FEE2D-9491-4519-BA97-578FC375F00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928D6A6-1C30-811E-5028-5ADAC240B3B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48613A-5536-1999-D603-3D60C678356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B0C49BE-3FB2-47EF-DBBF-6079EF705F41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BB459D0-E458-A7D4-03CD-F1E7C810EC5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of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2F806BB-7DD4-469E-CB01-40F9D2C308C5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の中で</a:t>
              </a:r>
            </a:p>
          </p:txBody>
        </p:sp>
      </p:grpSp>
      <p:pic>
        <p:nvPicPr>
          <p:cNvPr id="3" name="G2_L17_kihon_v6_of">
            <a:hlinkClick r:id="" action="ppaction://media"/>
            <a:extLst>
              <a:ext uri="{FF2B5EF4-FFF2-40B4-BE49-F238E27FC236}">
                <a16:creationId xmlns:a16="http://schemas.microsoft.com/office/drawing/2014/main" id="{289DD4CF-80C5-B724-A119-3472A6C3E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08213" y="1330325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F7AA11-37E2-4BE3-DCA1-F9F622E1889E}"/>
              </a:ext>
            </a:extLst>
          </p:cNvPr>
          <p:cNvSpPr/>
          <p:nvPr/>
        </p:nvSpPr>
        <p:spPr>
          <a:xfrm>
            <a:off x="3870336" y="3402390"/>
            <a:ext cx="1412864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4060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9A30F-1041-AF01-38D6-54119825A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61A392E-175C-A1FF-DA8E-96999A824A5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21A6E88-D2F9-868A-BA52-3B6DA20207A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29D7E11-CF8A-F220-0831-2DD8C395D26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894E1FC-BDCB-1B3E-A968-E3EF83BCAFFD}"/>
              </a:ext>
            </a:extLst>
          </p:cNvPr>
          <p:cNvGrpSpPr/>
          <p:nvPr/>
        </p:nvGrpSpPr>
        <p:grpSpPr>
          <a:xfrm>
            <a:off x="206478" y="1536175"/>
            <a:ext cx="8731046" cy="3785651"/>
            <a:chOff x="206478" y="1791644"/>
            <a:chExt cx="8731046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326C8FB-271A-7D4C-8DFA-880BF091FE47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early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D5D4AFA-7DE4-E62D-72BC-25221A97FA4E}"/>
                </a:ext>
              </a:extLst>
            </p:cNvPr>
            <p:cNvSpPr txBox="1"/>
            <p:nvPr/>
          </p:nvSpPr>
          <p:spPr>
            <a:xfrm>
              <a:off x="206478" y="1791644"/>
              <a:ext cx="873104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早く</a:t>
              </a:r>
            </a:p>
          </p:txBody>
        </p:sp>
      </p:grpSp>
      <p:pic>
        <p:nvPicPr>
          <p:cNvPr id="3" name="G2_L17_kihon_v7_early">
            <a:hlinkClick r:id="" action="ppaction://media"/>
            <a:extLst>
              <a:ext uri="{FF2B5EF4-FFF2-40B4-BE49-F238E27FC236}">
                <a16:creationId xmlns:a16="http://schemas.microsoft.com/office/drawing/2014/main" id="{05B56CE1-3408-C3AC-12A3-1FCCEF7DAB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66888" y="7112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4F289C3-F67E-6C0C-D3D4-19552E5530D3}"/>
              </a:ext>
            </a:extLst>
          </p:cNvPr>
          <p:cNvSpPr/>
          <p:nvPr/>
        </p:nvSpPr>
        <p:spPr>
          <a:xfrm>
            <a:off x="2794000" y="3519516"/>
            <a:ext cx="35655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9328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BC3A1-7EB5-C74E-9BD8-A3FEAE532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CC1ED6F-D6C9-4538-3C05-6D4439DBE75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700BE07-4513-B5ED-F6BE-7A0A29CF874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956F525-2043-B609-338F-8DCBFB6C2E0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638EA97-90C9-2688-C27D-63D4ED2F840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C679E64-0118-D051-159E-477A6C30A52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FA4D9E75-1FFB-BC02-8192-3CDFE925B4A4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において</a:t>
              </a:r>
            </a:p>
          </p:txBody>
        </p:sp>
      </p:grpSp>
      <p:pic>
        <p:nvPicPr>
          <p:cNvPr id="3" name="G2_L17_kihon_v8_in">
            <a:hlinkClick r:id="" action="ppaction://media"/>
            <a:extLst>
              <a:ext uri="{FF2B5EF4-FFF2-40B4-BE49-F238E27FC236}">
                <a16:creationId xmlns:a16="http://schemas.microsoft.com/office/drawing/2014/main" id="{4F65A03C-5825-E62E-2125-08DCDFF0F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5238" y="47625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F515D09B-BF97-E138-4BC4-8B2596E271C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141F079-9B48-A8B1-0888-4DCB392AADD6}"/>
              </a:ext>
            </a:extLst>
          </p:cNvPr>
          <p:cNvSpPr/>
          <p:nvPr/>
        </p:nvSpPr>
        <p:spPr>
          <a:xfrm>
            <a:off x="3644900" y="3402390"/>
            <a:ext cx="18637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3623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P.119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～（の中）でいちばん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です。 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34CD391-6E65-AEFA-9CD0-822E2D349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59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8FAE600-E750-54AA-1802-426E5B062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8"/>
            <a:ext cx="8712000" cy="559659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114286" y="3311801"/>
            <a:ext cx="3893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fastest        of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47CB754-90C8-B611-F720-B3906E8C1BF3}"/>
              </a:ext>
            </a:extLst>
          </p:cNvPr>
          <p:cNvSpPr txBox="1"/>
          <p:nvPr/>
        </p:nvSpPr>
        <p:spPr>
          <a:xfrm>
            <a:off x="1934825" y="4522362"/>
            <a:ext cx="362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shortest      of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E353630-BCD2-5FF8-91B0-E24106B11926}"/>
              </a:ext>
            </a:extLst>
          </p:cNvPr>
          <p:cNvSpPr txBox="1"/>
          <p:nvPr/>
        </p:nvSpPr>
        <p:spPr>
          <a:xfrm>
            <a:off x="1883549" y="5732923"/>
            <a:ext cx="381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strongest     of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4" name="AS_G2_15_03_kihon_t_1">
            <a:hlinkClick r:id="" action="ppaction://media"/>
            <a:extLst>
              <a:ext uri="{FF2B5EF4-FFF2-40B4-BE49-F238E27FC236}">
                <a16:creationId xmlns:a16="http://schemas.microsoft.com/office/drawing/2014/main" id="{F697E1D9-0605-79D8-79DB-8F4CB02EAC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7475" y="5095875"/>
            <a:ext cx="406400" cy="406400"/>
          </a:xfrm>
          <a:prstGeom prst="rect">
            <a:avLst/>
          </a:prstGeom>
        </p:spPr>
      </p:pic>
      <p:pic>
        <p:nvPicPr>
          <p:cNvPr id="15" name="AS_G2_15_03_kihon_t_1">
            <a:hlinkClick r:id="" action="ppaction://media"/>
            <a:extLst>
              <a:ext uri="{FF2B5EF4-FFF2-40B4-BE49-F238E27FC236}">
                <a16:creationId xmlns:a16="http://schemas.microsoft.com/office/drawing/2014/main" id="{131142AD-E22F-0B83-4B18-D8E73A4B1F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7475" y="41159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9" grpId="0"/>
      <p:bldP spid="12" grpId="0"/>
      <p:bldP spid="1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85A4567-820C-9F74-8706-3451F562F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59659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FB3627D-7E71-64A7-136F-8855906E8791}"/>
              </a:ext>
            </a:extLst>
          </p:cNvPr>
          <p:cNvSpPr txBox="1"/>
          <p:nvPr/>
        </p:nvSpPr>
        <p:spPr>
          <a:xfrm>
            <a:off x="2114286" y="3311801"/>
            <a:ext cx="3893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 fastest        of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5C14EEF-034B-9ED1-F37D-1DD2A91FD0A0}"/>
              </a:ext>
            </a:extLst>
          </p:cNvPr>
          <p:cNvSpPr txBox="1"/>
          <p:nvPr/>
        </p:nvSpPr>
        <p:spPr>
          <a:xfrm>
            <a:off x="1934825" y="4522362"/>
            <a:ext cx="3628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shortest      of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BA8CA52-36FD-466A-713E-7226058252B5}"/>
              </a:ext>
            </a:extLst>
          </p:cNvPr>
          <p:cNvSpPr txBox="1"/>
          <p:nvPr/>
        </p:nvSpPr>
        <p:spPr>
          <a:xfrm>
            <a:off x="1883549" y="5732923"/>
            <a:ext cx="381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  strongest     of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get up the earliest of the three of us.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B31439A-CA46-4A14-626B-C0EE607F8E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00" y="1382198"/>
            <a:ext cx="8877600" cy="2792952"/>
          </a:xfrm>
          <a:prstGeom prst="rect">
            <a:avLst/>
          </a:prstGeom>
        </p:spPr>
      </p:pic>
      <p:pic>
        <p:nvPicPr>
          <p:cNvPr id="9" name="AS_G2_15_04_kihon_t_2">
            <a:hlinkClick r:id="" action="ppaction://media"/>
            <a:extLst>
              <a:ext uri="{FF2B5EF4-FFF2-40B4-BE49-F238E27FC236}">
                <a16:creationId xmlns:a16="http://schemas.microsoft.com/office/drawing/2014/main" id="{96447578-B3FE-97FA-58D2-F2797215DB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12575" y="2428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6B4761F3-88FD-1B19-0487-34436D853F25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P.120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7DF47-6B77-D7F0-96A1-33012F174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61EA535-71D2-7932-80D5-5757AEB0141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3122593-E921-102D-6FAA-7C45B1FA4423}"/>
              </a:ext>
            </a:extLst>
          </p:cNvPr>
          <p:cNvSpPr txBox="1"/>
          <p:nvPr/>
        </p:nvSpPr>
        <p:spPr>
          <a:xfrm>
            <a:off x="353806" y="2875002"/>
            <a:ext cx="8487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ケンは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年上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マリより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1 Ken is older than Mari.">
            <a:hlinkClick r:id="" action="ppaction://media"/>
            <a:extLst>
              <a:ext uri="{FF2B5EF4-FFF2-40B4-BE49-F238E27FC236}">
                <a16:creationId xmlns:a16="http://schemas.microsoft.com/office/drawing/2014/main" id="{E612890C-C5BF-EBA4-04C7-238EC39D38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54125" y="896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126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「火星でいちばん高い山は地球のいちばん高いものよりも高いです」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5_05_reading_s1_1">
            <a:hlinkClick r:id="" action="ppaction://media"/>
            <a:extLst>
              <a:ext uri="{FF2B5EF4-FFF2-40B4-BE49-F238E27FC236}">
                <a16:creationId xmlns:a16="http://schemas.microsoft.com/office/drawing/2014/main" id="{A62D6649-215F-23CA-8EAB-A6549A5C4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53675" y="5337175"/>
            <a:ext cx="406400" cy="406400"/>
          </a:xfrm>
          <a:prstGeom prst="rect">
            <a:avLst/>
          </a:prstGeom>
        </p:spPr>
      </p:pic>
      <p:pic>
        <p:nvPicPr>
          <p:cNvPr id="8" name="AS_G2_15_06_reading_s1_2">
            <a:hlinkClick r:id="" action="ppaction://media"/>
            <a:extLst>
              <a:ext uri="{FF2B5EF4-FFF2-40B4-BE49-F238E27FC236}">
                <a16:creationId xmlns:a16="http://schemas.microsoft.com/office/drawing/2014/main" id="{61F432B7-961E-A215-5EBE-B9CD19C744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7018" y="5337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3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6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7E206798-3B5E-A9F9-0163-09921BE1BE54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339375"/>
            <a:chOff x="206478" y="1991699"/>
            <a:chExt cx="8731046" cy="333937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847288" y="4007635"/>
              <a:ext cx="74494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d---------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ちがい</a:t>
              </a:r>
            </a:p>
          </p:txBody>
        </p:sp>
      </p:grpSp>
      <p:pic>
        <p:nvPicPr>
          <p:cNvPr id="4" name="G2_L17_reading_v1_difference">
            <a:hlinkClick r:id="" action="ppaction://media"/>
            <a:extLst>
              <a:ext uri="{FF2B5EF4-FFF2-40B4-BE49-F238E27FC236}">
                <a16:creationId xmlns:a16="http://schemas.microsoft.com/office/drawing/2014/main" id="{24881B26-3382-4FBD-89E6-FCDEC2D3D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153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505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F514B30-77F3-453A-84FA-C2FDD68F8444}"/>
              </a:ext>
            </a:extLst>
          </p:cNvPr>
          <p:cNvSpPr txBox="1"/>
          <p:nvPr/>
        </p:nvSpPr>
        <p:spPr>
          <a:xfrm>
            <a:off x="723900" y="2536448"/>
            <a:ext cx="7696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difference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7_reading_v1_difference">
            <a:hlinkClick r:id="" action="ppaction://media"/>
            <a:extLst>
              <a:ext uri="{FF2B5EF4-FFF2-40B4-BE49-F238E27FC236}">
                <a16:creationId xmlns:a16="http://schemas.microsoft.com/office/drawing/2014/main" id="{02F1EF37-E8A0-48EE-9DEF-7860F7A9CA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153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421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ちがい</a:t>
            </a:r>
          </a:p>
        </p:txBody>
      </p:sp>
      <p:pic>
        <p:nvPicPr>
          <p:cNvPr id="7" name="G2_L17_reading_v1_difference">
            <a:hlinkClick r:id="" action="ppaction://media"/>
            <a:extLst>
              <a:ext uri="{FF2B5EF4-FFF2-40B4-BE49-F238E27FC236}">
                <a16:creationId xmlns:a16="http://schemas.microsoft.com/office/drawing/2014/main" id="{3D1A02C2-A187-4E3D-97D1-8EA996809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153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556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0452160-1714-4F76-A22B-0E93DB4F2BF4}"/>
              </a:ext>
            </a:extLst>
          </p:cNvPr>
          <p:cNvGrpSpPr/>
          <p:nvPr/>
        </p:nvGrpSpPr>
        <p:grpSpPr>
          <a:xfrm>
            <a:off x="159026" y="1871559"/>
            <a:ext cx="8825948" cy="3114883"/>
            <a:chOff x="159026" y="1881069"/>
            <a:chExt cx="8825948" cy="3114883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9026" y="1881069"/>
              <a:ext cx="8825948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の間で</a:t>
              </a:r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に、を</a:t>
              </a:r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7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14400" y="3426292"/>
              <a:ext cx="731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7_reading_v2_between">
            <a:hlinkClick r:id="" action="ppaction://media"/>
            <a:extLst>
              <a:ext uri="{FF2B5EF4-FFF2-40B4-BE49-F238E27FC236}">
                <a16:creationId xmlns:a16="http://schemas.microsoft.com/office/drawing/2014/main" id="{667C10E6-A8BB-4F3C-BF71-56972E6D0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387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259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20750B0-288A-4DE3-91F1-AF8CBD445553}"/>
              </a:ext>
            </a:extLst>
          </p:cNvPr>
          <p:cNvSpPr txBox="1"/>
          <p:nvPr/>
        </p:nvSpPr>
        <p:spPr>
          <a:xfrm>
            <a:off x="723900" y="2459504"/>
            <a:ext cx="7696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between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7_reading_v2_between">
            <a:hlinkClick r:id="" action="ppaction://media"/>
            <a:extLst>
              <a:ext uri="{FF2B5EF4-FFF2-40B4-BE49-F238E27FC236}">
                <a16:creationId xmlns:a16="http://schemas.microsoft.com/office/drawing/2014/main" id="{E1443372-A7E9-4D17-A174-DF274F69E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3813" y="387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9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16600</TotalTime>
  <Words>2826</Words>
  <Application>Microsoft Office PowerPoint</Application>
  <PresentationFormat>画面に合わせる (4:3)</PresentationFormat>
  <Paragraphs>496</Paragraphs>
  <Slides>167</Slides>
  <Notes>36</Notes>
  <HiddenSlides>0</HiddenSlides>
  <MMClips>154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167</vt:i4>
      </vt:variant>
    </vt:vector>
  </HeadingPairs>
  <TitlesOfParts>
    <vt:vector size="174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2069</cp:revision>
  <cp:lastPrinted>2016-06-23T16:36:17Z</cp:lastPrinted>
  <dcterms:created xsi:type="dcterms:W3CDTF">2016-05-30T03:13:09Z</dcterms:created>
  <dcterms:modified xsi:type="dcterms:W3CDTF">2025-07-11T09:00:45Z</dcterms:modified>
</cp:coreProperties>
</file>