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3"/>
  </p:notesMasterIdLst>
  <p:handoutMasterIdLst>
    <p:handoutMasterId r:id="rId194"/>
  </p:handoutMasterIdLst>
  <p:sldIdLst>
    <p:sldId id="3657" r:id="rId2"/>
    <p:sldId id="3445" r:id="rId3"/>
    <p:sldId id="2531" r:id="rId4"/>
    <p:sldId id="3668" r:id="rId5"/>
    <p:sldId id="3669" r:id="rId6"/>
    <p:sldId id="4151" r:id="rId7"/>
    <p:sldId id="4207" r:id="rId8"/>
    <p:sldId id="4208" r:id="rId9"/>
    <p:sldId id="4209" r:id="rId10"/>
    <p:sldId id="4275" r:id="rId11"/>
    <p:sldId id="4276" r:id="rId12"/>
    <p:sldId id="4277" r:id="rId13"/>
    <p:sldId id="4278" r:id="rId14"/>
    <p:sldId id="4279" r:id="rId15"/>
    <p:sldId id="4280" r:id="rId16"/>
    <p:sldId id="4211" r:id="rId17"/>
    <p:sldId id="4195" r:id="rId18"/>
    <p:sldId id="4257" r:id="rId19"/>
    <p:sldId id="4258" r:id="rId20"/>
    <p:sldId id="4259" r:id="rId21"/>
    <p:sldId id="4281" r:id="rId22"/>
    <p:sldId id="4282" r:id="rId23"/>
    <p:sldId id="4283" r:id="rId24"/>
    <p:sldId id="4284" r:id="rId25"/>
    <p:sldId id="4285" r:id="rId26"/>
    <p:sldId id="4286" r:id="rId27"/>
    <p:sldId id="4212" r:id="rId28"/>
    <p:sldId id="4206" r:id="rId29"/>
    <p:sldId id="4272" r:id="rId30"/>
    <p:sldId id="4273" r:id="rId31"/>
    <p:sldId id="4274" r:id="rId32"/>
    <p:sldId id="4287" r:id="rId33"/>
    <p:sldId id="4288" r:id="rId34"/>
    <p:sldId id="4289" r:id="rId35"/>
    <p:sldId id="4290" r:id="rId36"/>
    <p:sldId id="4291" r:id="rId37"/>
    <p:sldId id="4292" r:id="rId38"/>
    <p:sldId id="4213" r:id="rId39"/>
    <p:sldId id="4293" r:id="rId40"/>
    <p:sldId id="4294" r:id="rId41"/>
    <p:sldId id="4295" r:id="rId42"/>
    <p:sldId id="4296" r:id="rId43"/>
    <p:sldId id="4297" r:id="rId44"/>
    <p:sldId id="4298" r:id="rId45"/>
    <p:sldId id="4299" r:id="rId46"/>
    <p:sldId id="4300" r:id="rId47"/>
    <p:sldId id="4301" r:id="rId48"/>
    <p:sldId id="4302" r:id="rId49"/>
    <p:sldId id="4214" r:id="rId50"/>
    <p:sldId id="4303" r:id="rId51"/>
    <p:sldId id="4304" r:id="rId52"/>
    <p:sldId id="4305" r:id="rId53"/>
    <p:sldId id="4306" r:id="rId54"/>
    <p:sldId id="4307" r:id="rId55"/>
    <p:sldId id="4308" r:id="rId56"/>
    <p:sldId id="4309" r:id="rId57"/>
    <p:sldId id="4310" r:id="rId58"/>
    <p:sldId id="4311" r:id="rId59"/>
    <p:sldId id="4312" r:id="rId60"/>
    <p:sldId id="4215" r:id="rId61"/>
    <p:sldId id="4314" r:id="rId62"/>
    <p:sldId id="4315" r:id="rId63"/>
    <p:sldId id="4316" r:id="rId64"/>
    <p:sldId id="4317" r:id="rId65"/>
    <p:sldId id="4318" r:id="rId66"/>
    <p:sldId id="4319" r:id="rId67"/>
    <p:sldId id="4320" r:id="rId68"/>
    <p:sldId id="4321" r:id="rId69"/>
    <p:sldId id="4322" r:id="rId70"/>
    <p:sldId id="4323" r:id="rId71"/>
    <p:sldId id="3626" r:id="rId72"/>
    <p:sldId id="3647" r:id="rId73"/>
    <p:sldId id="2131" r:id="rId74"/>
    <p:sldId id="2132" r:id="rId75"/>
    <p:sldId id="2133" r:id="rId76"/>
    <p:sldId id="2134" r:id="rId77"/>
    <p:sldId id="2135" r:id="rId78"/>
    <p:sldId id="2136" r:id="rId79"/>
    <p:sldId id="2128" r:id="rId80"/>
    <p:sldId id="2129" r:id="rId81"/>
    <p:sldId id="2130" r:id="rId82"/>
    <p:sldId id="2137" r:id="rId83"/>
    <p:sldId id="2138" r:id="rId84"/>
    <p:sldId id="2139" r:id="rId85"/>
    <p:sldId id="2140" r:id="rId86"/>
    <p:sldId id="2141" r:id="rId87"/>
    <p:sldId id="2142" r:id="rId88"/>
    <p:sldId id="2143" r:id="rId89"/>
    <p:sldId id="2144" r:id="rId90"/>
    <p:sldId id="2145" r:id="rId91"/>
    <p:sldId id="2146" r:id="rId92"/>
    <p:sldId id="2147" r:id="rId93"/>
    <p:sldId id="2148" r:id="rId94"/>
    <p:sldId id="2149" r:id="rId95"/>
    <p:sldId id="2150" r:id="rId96"/>
    <p:sldId id="2151" r:id="rId97"/>
    <p:sldId id="3622" r:id="rId98"/>
    <p:sldId id="4224" r:id="rId99"/>
    <p:sldId id="4225" r:id="rId100"/>
    <p:sldId id="4226" r:id="rId101"/>
    <p:sldId id="4227" r:id="rId102"/>
    <p:sldId id="4228" r:id="rId103"/>
    <p:sldId id="4229" r:id="rId104"/>
    <p:sldId id="4230" r:id="rId105"/>
    <p:sldId id="4231" r:id="rId106"/>
    <p:sldId id="3610" r:id="rId107"/>
    <p:sldId id="3611" r:id="rId108"/>
    <p:sldId id="3612" r:id="rId109"/>
    <p:sldId id="3613" r:id="rId110"/>
    <p:sldId id="3614" r:id="rId111"/>
    <p:sldId id="3623" r:id="rId112"/>
    <p:sldId id="3644" r:id="rId113"/>
    <p:sldId id="3524" r:id="rId114"/>
    <p:sldId id="4210" r:id="rId115"/>
    <p:sldId id="3624" r:id="rId116"/>
    <p:sldId id="3625" r:id="rId117"/>
    <p:sldId id="2153" r:id="rId118"/>
    <p:sldId id="2154" r:id="rId119"/>
    <p:sldId id="2155" r:id="rId120"/>
    <p:sldId id="2156" r:id="rId121"/>
    <p:sldId id="2157" r:id="rId122"/>
    <p:sldId id="2158" r:id="rId123"/>
    <p:sldId id="2159" r:id="rId124"/>
    <p:sldId id="2160" r:id="rId125"/>
    <p:sldId id="2161" r:id="rId126"/>
    <p:sldId id="2162" r:id="rId127"/>
    <p:sldId id="2163" r:id="rId128"/>
    <p:sldId id="2164" r:id="rId129"/>
    <p:sldId id="2165" r:id="rId130"/>
    <p:sldId id="2166" r:id="rId131"/>
    <p:sldId id="2167" r:id="rId132"/>
    <p:sldId id="2168" r:id="rId133"/>
    <p:sldId id="2169" r:id="rId134"/>
    <p:sldId id="2170" r:id="rId135"/>
    <p:sldId id="2171" r:id="rId136"/>
    <p:sldId id="2172" r:id="rId137"/>
    <p:sldId id="2173" r:id="rId138"/>
    <p:sldId id="2174" r:id="rId139"/>
    <p:sldId id="2175" r:id="rId140"/>
    <p:sldId id="2176" r:id="rId141"/>
    <p:sldId id="2177" r:id="rId142"/>
    <p:sldId id="2178" r:id="rId143"/>
    <p:sldId id="2179" r:id="rId144"/>
    <p:sldId id="2180" r:id="rId145"/>
    <p:sldId id="2181" r:id="rId146"/>
    <p:sldId id="2182" r:id="rId147"/>
    <p:sldId id="3646" r:id="rId148"/>
    <p:sldId id="4232" r:id="rId149"/>
    <p:sldId id="4233" r:id="rId150"/>
    <p:sldId id="4234" r:id="rId151"/>
    <p:sldId id="4235" r:id="rId152"/>
    <p:sldId id="4236" r:id="rId153"/>
    <p:sldId id="4237" r:id="rId154"/>
    <p:sldId id="4238" r:id="rId155"/>
    <p:sldId id="4239" r:id="rId156"/>
    <p:sldId id="4240" r:id="rId157"/>
    <p:sldId id="4241" r:id="rId158"/>
    <p:sldId id="3561" r:id="rId159"/>
    <p:sldId id="3562" r:id="rId160"/>
    <p:sldId id="3672" r:id="rId161"/>
    <p:sldId id="3674" r:id="rId162"/>
    <p:sldId id="4216" r:id="rId163"/>
    <p:sldId id="4217" r:id="rId164"/>
    <p:sldId id="4218" r:id="rId165"/>
    <p:sldId id="4219" r:id="rId166"/>
    <p:sldId id="4222" r:id="rId167"/>
    <p:sldId id="4220" r:id="rId168"/>
    <p:sldId id="4223" r:id="rId169"/>
    <p:sldId id="3661" r:id="rId170"/>
    <p:sldId id="3681" r:id="rId171"/>
    <p:sldId id="3563" r:id="rId172"/>
    <p:sldId id="3564" r:id="rId173"/>
    <p:sldId id="3565" r:id="rId174"/>
    <p:sldId id="3566" r:id="rId175"/>
    <p:sldId id="3567" r:id="rId176"/>
    <p:sldId id="3568" r:id="rId177"/>
    <p:sldId id="3569" r:id="rId178"/>
    <p:sldId id="3570" r:id="rId179"/>
    <p:sldId id="3573" r:id="rId180"/>
    <p:sldId id="3648" r:id="rId181"/>
    <p:sldId id="3577" r:id="rId182"/>
    <p:sldId id="3649" r:id="rId183"/>
    <p:sldId id="3650" r:id="rId184"/>
    <p:sldId id="3583" r:id="rId185"/>
    <p:sldId id="3587" r:id="rId186"/>
    <p:sldId id="3588" r:id="rId187"/>
    <p:sldId id="3589" r:id="rId188"/>
    <p:sldId id="3590" r:id="rId189"/>
    <p:sldId id="3655" r:id="rId190"/>
    <p:sldId id="3595" r:id="rId191"/>
    <p:sldId id="3609" r:id="rId192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3C8"/>
    <a:srgbClr val="F8CBAD"/>
    <a:srgbClr val="005C2A"/>
    <a:srgbClr val="00FF00"/>
    <a:srgbClr val="FFFF8B"/>
    <a:srgbClr val="B4FEB4"/>
    <a:srgbClr val="FF3399"/>
    <a:srgbClr val="FFFF00"/>
    <a:srgbClr val="CC33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23" autoAdjust="0"/>
    <p:restoredTop sz="94270" autoAdjust="0"/>
  </p:normalViewPr>
  <p:slideViewPr>
    <p:cSldViewPr snapToGrid="0">
      <p:cViewPr varScale="1">
        <p:scale>
          <a:sx n="85" d="100"/>
          <a:sy n="85" d="100"/>
        </p:scale>
        <p:origin x="1483" y="4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notesMaster" Target="notesMasters/notesMaster1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presProps" Target="presProps.xml"/><Relationship Id="rId190" Type="http://schemas.openxmlformats.org/officeDocument/2006/relationships/slide" Target="slides/slide189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viewProps" Target="viewProps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theme" Target="theme/theme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tableStyles" Target="tableStyles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2025/7/11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2025/7/11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C4AE8B-23CA-66CE-C8ED-C00E0C964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80DA0FB-3810-61FC-A499-BC002C9D11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F070C8B-CB59-6DBD-8389-DB99AFD927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FB037FC-8846-0346-2C2F-3A8B771C6E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40841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AAEDD-249A-C2BD-E26A-821C1C9799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F39988C-3BCE-9E38-1F6E-8D6BF8FD0E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D2F3932-1FBA-5B39-FAA9-45120B21A1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CD92150-2161-0F74-0CA6-167D40AA6C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88330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C7144C-3A65-02C1-E6BC-76E4483294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5816F92-3112-A44A-A24A-246AE1F87F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84B2BCD-E676-24DA-B67B-4FB26EA027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00A0390-538D-0652-A7CB-8DBC4C361A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93151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A2D7B7-6686-8CC8-3EF0-FF55560C3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E29192A-330D-D996-B89E-63E5A632F8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0AF13D4-E879-4DF0-E392-606474B2D6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8E12F74-4F99-7A84-EB7C-217379CB16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40329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3F7BD5-8969-D94A-D015-5FB90C56D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1B950E9-BD14-01D5-8161-CE51B98D1A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B70AD57-525A-AB05-4111-1B28562A2D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A4788E7-73FE-8402-67E2-C52042522B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52839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E59A73-8009-0D77-19CD-D1BB4F9B4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41AA4E6-5DEC-B8D6-6ECA-348D602B21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E28E7EE-D12C-6CFB-8FDB-116E1EEAC6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4E1C3E9-F463-1D0A-41D8-E29B9FA335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36695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5D8EA9-C715-BAE6-565D-A77671BA0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7162D51-C8B9-7151-60D9-BD9A1D9F64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9FA7438-D1FE-26FB-AD2C-F1A1CB29A2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214697B-5262-8E59-9C7C-0889AEDC1D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48725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EF59DE-527E-80A2-9542-D9BC504E2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0E2E229-4FFF-7616-AD9A-185B98B5E7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8EFD700-72D2-67D8-F093-7D581477A9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D754DFF-1442-C4EA-E1AC-2337E1872B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07540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2D737D-4B8D-4B27-114D-7454B6D05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AB3BF87-F53F-7153-BBC7-94A28D38C9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A2AE60D-7DE2-24EC-B5D7-AC63E2A49F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4965354-1858-C69E-9566-8DA7EBAEB8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41850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23FCC4-B73B-22F0-BC70-B447887C9B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1C82EB2-E34C-C76E-DC25-0EB862DF03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F18E05F-3148-7D25-8AF9-56CE1A910B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4125FA6-6C77-F64C-CCE2-D717E9DF7A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05858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E4B0A7-D16B-62DD-F6C6-6F99E1304F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D9BBF78-4214-1FB4-FF7C-6B7136345A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6B2181B-EDF2-3B52-7B19-942C6C3A87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AB16281-C7A2-36AA-8CE2-1E6A21317A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3953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43C298-79DF-1325-C059-404DE1175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37DBB62-BB3B-44FB-9583-780BFF578C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565D5C9-E902-5E22-2C13-B31E060050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28FBC14-13C9-DAF8-2AC9-311ACED94A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97543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AE5AB-06B0-6685-E84F-AE81A8F97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CC8177E-486A-3268-A21E-C4E6121885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FF4F9F0-7C53-548B-3E7B-3F0F34A850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AFB7420-6C9C-416D-B713-EA63DA4CD5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96427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EFC63-0398-5DD9-80CD-EC701B55A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B3C5488-5166-6EE7-21DF-346449D7AE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9E52B1F-7CEB-932A-2B74-D0E57838DE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F351A76-360B-2EB1-464E-77F407F97D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9194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1230FC-12F8-7D9C-7EA1-CA583AA12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9AF14EB-987F-C009-565B-97E01469B0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E5AB2FB-473E-CC72-020C-74F6873142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A41DB65-A2BD-0D17-0E0D-78369246D4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52968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59DB61-B672-773C-6808-1D8610151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11F20C4-330B-BC60-7EB0-9FEF2E7565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0689C4A-F309-A5DD-85D2-E153229035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FD3C6A1-6878-A26B-508D-C6B7C6F6F5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17010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06F5CC-B736-A7FD-2C8C-E0759C132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9987A4D-9529-DEEF-CB9A-1158D0F612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28D3316-F823-925E-69F6-424399122D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84F3C8D-4FFB-9FDD-895C-EE5E6F4EFD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29110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7254EA-6980-DB01-515F-957D3D767A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C783509-81AF-052B-8707-A071B0EFEB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4F6862D-1D81-C500-E271-7B7BC69F00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731F180-F675-D14C-1D77-E37A16C83B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27988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0B6A12-5A37-ADD7-1B57-A2F6579D3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218B545-25E5-3B16-20DE-13F019DC87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7312254-D7F3-3399-915B-6D9DBB724A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4DE9129-280D-1ED9-F36B-492575E2A7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83387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2FFCFE-3761-E125-D86F-DBB9E49311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E73D783-BFE2-24FF-88BF-B162D82DBD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55F6DBC-95DA-8E4E-57C1-04BDEF17C4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E2266C6-8975-6189-4169-BD0001AAC4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75187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F8309B-FFC2-C145-1696-9ECC337C5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2E99993-0553-815F-D615-21E79303E1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C3301BD-CBFD-DFCE-9690-F6B0216519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D1BA61F-36C4-08EB-C3E2-430D901663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66662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6A664A-16D4-ACC6-B9CA-BC813DCC5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89B824F-F75A-1B30-035A-D9C0BDA224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9D93112-4FA1-D675-8903-5EA94E4F68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4ECFD4A-FFA0-461A-622B-F0AA35BBB9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5013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D5334-1747-C0CE-7657-E57F8A5AF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3434378-0280-2AFB-0E13-A32AF4DCAA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D40DC19-8A4C-B000-0279-FDEEE8E2EF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F645E4A-3DC3-364E-91B7-7D05191499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62527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160EE8-210B-25C2-42EF-2578B3311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C434735-172A-9F4C-4C59-5632C42DA7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19D73EA-F15F-BBC0-50AE-B77D61C611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FB96523-B4C2-5214-7BA9-B605E8EF04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96868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49A451-5547-EB0B-B706-B6B15F360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48266C0-4AD5-0555-BAE8-DD789CCEC6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F889136-95B2-0379-FF5E-7103EEA78A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F518356-EB3C-707A-0C28-1AC050371A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77024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D4A6FC-7D21-E1C1-F49C-74E2F81BD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4171ED8-4F01-77A1-72AC-8B5740DA48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7763269-03D7-D85F-55C2-37F5C6B46E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C00D6DC-CD4B-5F5D-EFE0-62B33D3C0F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32574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F5DED4-2C28-4A3E-3190-67B8506FE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E328088-47A1-7661-9C91-4D87ABCFBE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9D7B4C1-7C28-516A-1516-416B3B1DD7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0D0CDB9-176D-4584-1128-B4B6F85211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15295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447E6D-2AD1-FA3B-B7A8-99B4C3BB7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9DB3E88-A462-C8A2-5C29-8E2CCB1CD9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E3F6931-87A4-026F-7A65-33C1015EBC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804F9C8-A7FC-371F-2270-89C56F87E3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29404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2DA1FD-8A58-5B24-8438-1AE11650EB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4C0A497-9546-F1AC-0205-0F5B5A34DC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E223E36-1AE7-FC9B-F404-90CFB85FAC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D77B9D3-DA8C-8679-435A-B0972A4CC6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34616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7B3F58-2C0A-9FA2-A454-457A57F6A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A4C07B7-F697-BC46-0564-EB91455BA9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6A5BDFF-71DF-5809-E686-F0868C8EA1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E74FBCC-8C37-9C9A-A7D5-B8034B482A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65788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1E1D3-DD96-E92A-0C01-F8A61BA9E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109B913-BF39-51E5-8AC1-B0A34247AE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3AB0AD0-26FD-A998-B695-8E11AF1364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CAC3DEE-C412-4650-AEA4-DA33574353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00254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4A247C-ED44-1064-512E-77E8E2982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31AE9F3-E0A4-9102-8FB6-795E1B29C2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E2D6BB5-312F-3E19-5D5A-71B7A02C23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08A53E1-29CC-BB82-EE07-424A148897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34843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9232D-93F2-009A-857F-F2AA1EBAE2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56CBB34-9B0A-6BBA-FCC6-F10327CA04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6BA7C7F-CDA0-33EC-5B4F-7EE586A11D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57F6B5F-88AA-07D5-3C06-2C05FF7EB1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1551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C0D43E-CD7C-CF3B-B121-5FF8A15D5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B132EEF-8F5E-93FE-9C0E-8D4691FB2C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BE4810F-C4C4-D03B-FA38-1611B1F19D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48025F3-4409-BA69-ABB9-1074E7B3AF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209650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144F99-4BD6-09CC-9C8B-8F1A3F43B4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832686B-C286-3174-F49E-45FA8B386C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0C6BDCA-8345-612A-9334-70BF4FF895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2D586C1-92B5-C10E-6CA7-CA0ADA74C0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163430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05EDA-2995-213D-7EDD-A988AF93B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70C2457-C361-E474-6BA3-4130117285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49C8607-A91C-3A86-9700-146AA0209E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9C67733-6492-2BFE-B167-D40AC47DC1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818182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E94FF3-55BA-3481-636E-530B99FCE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D362E8C-37AD-DCC9-2A6B-A08C369B0E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761202D-095C-0370-0FF3-8E6B44D756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352D5A5-4250-B4CF-0724-EAF9131CE1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736619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6051A4-0BB6-5F4B-FBCF-BCC427A0D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23BA596-E8E2-AC31-9D9B-CC3D33490A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21778B5-2FFF-9409-E5E6-E26D8A75FF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CC0DF50-0C6E-67D3-517F-250A9E589F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913824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01E1B-AE31-FA37-5F69-8C9035BB2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94A247C-E13F-D417-74BE-44515C3383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B854033-DBC2-CF56-FE63-5F20EC871F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FA85C0E-84C3-7F08-76FF-67DA6424A1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1286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F6F35E-FCE5-CC1E-DEF9-35DDA2CEC7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26424E6-F663-78EF-71BF-AA14146548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D24F246-A3E8-5096-5BFB-32D9182A8C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FF1EB9F-E5D9-1AAB-4595-752EF53772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679738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501108-979D-C95A-121E-FDADBFE07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1AE013D-E605-F3AC-273F-BAC43E8E6F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A29782C-07B3-9AAE-2553-63B241B7B8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DC13A17-A476-65C4-EEBA-86DEFF739A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62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805764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B5FBCD-DAD3-0F8D-A0E7-49487AE51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53A975B-E857-E77F-3313-DC79C425A2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BA7B90F-7F39-24BA-A04C-A52AB16C13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E851F98-525E-409B-2886-D0517DB5C5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63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653149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403A0B-086E-2E6B-F7EB-4FB3221A1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E10E421-9401-8B69-D570-8C983CA314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77EFAB2-EC42-2A4A-FFDA-0BB56721C6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243903D-E2E0-B36C-3DD4-F51E74C7F6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64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519481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48732-EBA8-D9CD-CB8D-90F9D8128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8E12A99-1F2B-9487-E205-685C372CC3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10E737E-C801-84DD-F950-6E610A9BBB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7042E63-CC7E-8AC9-0C53-DE515CE4A6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65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94753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581312-5DAB-BA01-A660-8EC6344E8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072CEC7-6C01-4F42-839E-974ADFD5AF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E9C2E62-D487-1A09-C0FF-6EFB81B23E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266A9E5-A30C-7A2A-7A5B-77E9D932D7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509902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3A225F-AD24-33E2-E35E-921332A68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10D00B6-7550-0996-37E9-AD367D5174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4E2C928-9DCA-941C-AF1D-F2969A08AB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A738ED3-F661-8B60-E398-9B7DE7FEDD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66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271808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12B557-E77D-390D-280D-0BE98C584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D31F1D7-524C-7813-0A1F-0B1D62064D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02992E4-B1B2-C7A9-B921-5BCE0B0F04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12BEF2F-6217-2E88-4539-8776F4F300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67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495019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A5BD64-BBA9-71B5-E753-07D155C618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BA60D7B-B651-C804-E731-9E85E98813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666DE4A-2F54-F84A-5B68-1020CB0388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F675D5E-1B74-EC44-3030-604AF1711C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68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906943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246822-B3A5-FD1F-4042-DCD1E347C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A22F6A3-3255-1020-CE3F-5818A1EAF9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F19DF13-FCC4-742D-2064-AF93262AAB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3F51956-4034-410F-1939-AA04362C79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69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924506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634784-145F-F3B3-0595-98A27267F8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D39DEC0-3C1A-595E-287A-44AE79716D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58F944F-B919-C9A8-6BE0-31F5D48F52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5BCBC98-E105-861C-1DB3-892ED3AB2E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70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64439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4D039E-CCEE-A530-624C-843DF368E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4FCFC6E-B7A5-DD29-44C8-880B310217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5291A7B-2817-2B9D-5862-4B357726A0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2CDB35B-487C-6A6F-3E26-E06A26E2D0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99613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E6D3D-7403-4A1D-7ECE-CB89B335A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EE23B13-C264-9171-7906-644C041783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1B3BD7E-1702-BE6F-16D6-DC473E66F3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ACEFCAB-97AC-F21C-14C4-326165144C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0307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874ECA-E2B1-94F9-BA71-1E3CA3E61A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F12ACCD-497B-DAC8-C259-4968B1B8A8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9333002-0071-ABD0-C1DF-F4BCB6B512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258A66E-0244-350A-A49C-EC70BCE23A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23745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2B92E8-82C1-09CE-67BF-A9D5A871F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8367523-1BD4-E192-F6D2-4CC68F690D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A29D347-B5CD-A8EF-24EE-34DCFFCEFE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A4E2534-223F-16FD-747A-476891AEA5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0925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2025/7/11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4" Type="http://schemas.openxmlformats.org/officeDocument/2006/relationships/image" Target="../media/image2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4" Type="http://schemas.openxmlformats.org/officeDocument/2006/relationships/image" Target="../media/image2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4" Type="http://schemas.openxmlformats.org/officeDocument/2006/relationships/image" Target="../media/image2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4" Type="http://schemas.openxmlformats.org/officeDocument/2006/relationships/image" Target="../media/image2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4" Type="http://schemas.openxmlformats.org/officeDocument/2006/relationships/image" Target="../media/image2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4" Type="http://schemas.openxmlformats.org/officeDocument/2006/relationships/image" Target="../media/image2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microsoft.com/office/2007/relationships/media" Target="../media/media34.mp3"/><Relationship Id="rId7" Type="http://schemas.openxmlformats.org/officeDocument/2006/relationships/image" Target="../media/image2.png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4.mp3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/Relationships>
</file>

<file path=ppt/slides/_rels/slide110.xml.rels><?xml version="1.0" encoding="UTF-8" standalone="yes"?>
<Relationships xmlns="http://schemas.openxmlformats.org/package/2006/relationships"><Relationship Id="rId3" Type="http://schemas.microsoft.com/office/2007/relationships/media" Target="../media/media35.mp3"/><Relationship Id="rId7" Type="http://schemas.openxmlformats.org/officeDocument/2006/relationships/image" Target="../media/image7.png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5.mp3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37.mp3"/><Relationship Id="rId7" Type="http://schemas.openxmlformats.org/officeDocument/2006/relationships/image" Target="../media/image9.png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37.mp3"/><Relationship Id="rId9" Type="http://schemas.microsoft.com/office/2007/relationships/hdphoto" Target="../media/hdphoto1.wdp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4" Type="http://schemas.openxmlformats.org/officeDocument/2006/relationships/image" Target="../media/image2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4" Type="http://schemas.openxmlformats.org/officeDocument/2006/relationships/image" Target="../media/image2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8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p3"/><Relationship Id="rId1" Type="http://schemas.microsoft.com/office/2007/relationships/media" Target="../media/media4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p3"/><Relationship Id="rId1" Type="http://schemas.microsoft.com/office/2007/relationships/media" Target="../media/media4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46.xml.rels><?xml version="1.0" encoding="UTF-8" standalone="yes"?>
<Relationships xmlns="http://schemas.openxmlformats.org/package/2006/relationships"><Relationship Id="rId3" Type="http://schemas.microsoft.com/office/2007/relationships/media" Target="../media/media32.mp3"/><Relationship Id="rId7" Type="http://schemas.openxmlformats.org/officeDocument/2006/relationships/image" Target="../media/image2.png"/><Relationship Id="rId2" Type="http://schemas.openxmlformats.org/officeDocument/2006/relationships/audio" Target="../media/media47.mp3"/><Relationship Id="rId1" Type="http://schemas.microsoft.com/office/2007/relationships/media" Target="../media/media47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2.mp3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4" Type="http://schemas.openxmlformats.org/officeDocument/2006/relationships/image" Target="../media/image2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9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4" Type="http://schemas.openxmlformats.org/officeDocument/2006/relationships/image" Target="../media/image2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4" Type="http://schemas.openxmlformats.org/officeDocument/2006/relationships/image" Target="../media/image2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4" Type="http://schemas.openxmlformats.org/officeDocument/2006/relationships/image" Target="../media/image2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4" Type="http://schemas.openxmlformats.org/officeDocument/2006/relationships/image" Target="../media/image2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4" Type="http://schemas.openxmlformats.org/officeDocument/2006/relationships/image" Target="../media/image2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4" Type="http://schemas.openxmlformats.org/officeDocument/2006/relationships/image" Target="../media/image2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4" Type="http://schemas.openxmlformats.org/officeDocument/2006/relationships/image" Target="../media/image2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p3"/><Relationship Id="rId1" Type="http://schemas.microsoft.com/office/2007/relationships/media" Target="../media/media47.mp3"/><Relationship Id="rId4" Type="http://schemas.openxmlformats.org/officeDocument/2006/relationships/image" Target="../media/image2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9.xml.rels><?xml version="1.0" encoding="UTF-8" standalone="yes"?>
<Relationships xmlns="http://schemas.openxmlformats.org/package/2006/relationships"><Relationship Id="rId3" Type="http://schemas.microsoft.com/office/2007/relationships/media" Target="../media/media48.mp3"/><Relationship Id="rId7" Type="http://schemas.openxmlformats.org/officeDocument/2006/relationships/image" Target="../media/image2.png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8.mp3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p3"/><Relationship Id="rId1" Type="http://schemas.microsoft.com/office/2007/relationships/media" Target="../media/media49.mp3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0.mp3"/><Relationship Id="rId1" Type="http://schemas.microsoft.com/office/2007/relationships/media" Target="../media/media50.mp3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3" Type="http://schemas.microsoft.com/office/2007/relationships/media" Target="../media/media52.wav"/><Relationship Id="rId7" Type="http://schemas.openxmlformats.org/officeDocument/2006/relationships/image" Target="../media/image2.png"/><Relationship Id="rId2" Type="http://schemas.openxmlformats.org/officeDocument/2006/relationships/audio" Target="../media/media51.mp3"/><Relationship Id="rId1" Type="http://schemas.microsoft.com/office/2007/relationships/media" Target="../media/media51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2.wav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0.xml"/></Relationships>
</file>

<file path=ppt/slides/_rels/slide180.xml.rels><?xml version="1.0" encoding="UTF-8" standalone="yes"?>
<Relationships xmlns="http://schemas.openxmlformats.org/package/2006/relationships"><Relationship Id="rId3" Type="http://schemas.microsoft.com/office/2007/relationships/media" Target="../media/media52.wav"/><Relationship Id="rId7" Type="http://schemas.openxmlformats.org/officeDocument/2006/relationships/image" Target="../media/image2.png"/><Relationship Id="rId2" Type="http://schemas.openxmlformats.org/officeDocument/2006/relationships/audio" Target="../media/media51.mp3"/><Relationship Id="rId1" Type="http://schemas.microsoft.com/office/2007/relationships/media" Target="../media/media51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2.wav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3" Type="http://schemas.microsoft.com/office/2007/relationships/media" Target="../media/media52.wav"/><Relationship Id="rId7" Type="http://schemas.openxmlformats.org/officeDocument/2006/relationships/image" Target="../media/image2.png"/><Relationship Id="rId2" Type="http://schemas.openxmlformats.org/officeDocument/2006/relationships/audio" Target="../media/media51.mp3"/><Relationship Id="rId1" Type="http://schemas.microsoft.com/office/2007/relationships/media" Target="../media/media51.mp3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2.wav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53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6" Type="http://schemas.openxmlformats.org/officeDocument/2006/relationships/audio" Target="../media/media54.mp3"/><Relationship Id="rId11" Type="http://schemas.openxmlformats.org/officeDocument/2006/relationships/image" Target="../media/image10.png"/><Relationship Id="rId5" Type="http://schemas.microsoft.com/office/2007/relationships/media" Target="../media/media54.mp3"/><Relationship Id="rId10" Type="http://schemas.openxmlformats.org/officeDocument/2006/relationships/image" Target="../media/image9.png"/><Relationship Id="rId4" Type="http://schemas.openxmlformats.org/officeDocument/2006/relationships/audio" Target="../media/media53.mp3"/><Relationship Id="rId9" Type="http://schemas.openxmlformats.org/officeDocument/2006/relationships/image" Target="../media/image2.pn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56.mp3"/><Relationship Id="rId7" Type="http://schemas.openxmlformats.org/officeDocument/2006/relationships/image" Target="../media/image10.png"/><Relationship Id="rId2" Type="http://schemas.openxmlformats.org/officeDocument/2006/relationships/audio" Target="../media/media55.mp3"/><Relationship Id="rId1" Type="http://schemas.microsoft.com/office/2007/relationships/media" Target="../media/media55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56.mp3"/><Relationship Id="rId9" Type="http://schemas.openxmlformats.org/officeDocument/2006/relationships/image" Target="../media/image21.pn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1.xml"/></Relationships>
</file>

<file path=ppt/slides/_rels/slide1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58.mp3"/><Relationship Id="rId7" Type="http://schemas.openxmlformats.org/officeDocument/2006/relationships/image" Target="../media/image23.png"/><Relationship Id="rId12" Type="http://schemas.openxmlformats.org/officeDocument/2006/relationships/image" Target="../media/image2.png"/><Relationship Id="rId2" Type="http://schemas.openxmlformats.org/officeDocument/2006/relationships/audio" Target="../media/media57.mp3"/><Relationship Id="rId1" Type="http://schemas.microsoft.com/office/2007/relationships/media" Target="../media/media57.mp3"/><Relationship Id="rId6" Type="http://schemas.openxmlformats.org/officeDocument/2006/relationships/image" Target="../media/image22.png"/><Relationship Id="rId11" Type="http://schemas.microsoft.com/office/2007/relationships/hdphoto" Target="../media/hdphoto1.wdp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0.png"/><Relationship Id="rId4" Type="http://schemas.openxmlformats.org/officeDocument/2006/relationships/audio" Target="../media/media58.mp3"/><Relationship Id="rId9" Type="http://schemas.openxmlformats.org/officeDocument/2006/relationships/image" Target="../media/image9.png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4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6.xml.rels><?xml version="1.0" encoding="UTF-8" standalone="yes"?>
<Relationships xmlns="http://schemas.openxmlformats.org/package/2006/relationships"><Relationship Id="rId3" Type="http://schemas.microsoft.com/office/2007/relationships/media" Target="../media/media32.mp3"/><Relationship Id="rId7" Type="http://schemas.openxmlformats.org/officeDocument/2006/relationships/image" Target="../media/image2.png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2.mp3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4" Type="http://schemas.openxmlformats.org/officeDocument/2006/relationships/image" Target="../media/image2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3362944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No.17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40">
            <a:extLst>
              <a:ext uri="{FF2B5EF4-FFF2-40B4-BE49-F238E27FC236}">
                <a16:creationId xmlns:a16="http://schemas.microsoft.com/office/drawing/2014/main" id="{B918D623-1712-FBFA-7B32-07CE633F7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9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比較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Text Box 40">
            <a:extLst>
              <a:ext uri="{FF2B5EF4-FFF2-40B4-BE49-F238E27FC236}">
                <a16:creationId xmlns:a16="http://schemas.microsoft.com/office/drawing/2014/main" id="{1C3039B0-BF2E-37C4-3B4A-CF77811A91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0" lang="ja-JP" altLang="en-US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いろいろな比較表現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1C082D-A53A-72CB-82FE-21A4C116D7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B4A7E7C-2C8B-55AC-FE98-8B5F71791503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63B80A5-54BE-9A4A-12D2-A503B514E170}"/>
              </a:ext>
            </a:extLst>
          </p:cNvPr>
          <p:cNvSpPr txBox="1"/>
          <p:nvPr/>
        </p:nvSpPr>
        <p:spPr>
          <a:xfrm>
            <a:off x="1742066" y="4128490"/>
            <a:ext cx="5659868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Which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larger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,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Japan or England?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AA87AB1-3A91-C1FE-EFD0-36798F8C1501}"/>
              </a:ext>
            </a:extLst>
          </p:cNvPr>
          <p:cNvSpPr txBox="1"/>
          <p:nvPr/>
        </p:nvSpPr>
        <p:spPr>
          <a:xfrm>
            <a:off x="328108" y="690490"/>
            <a:ext cx="848778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どちらが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より大きい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ですか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日本か イギリスか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1-2 Which is larger, Japan or England">
            <a:hlinkClick r:id="" action="ppaction://media"/>
            <a:extLst>
              <a:ext uri="{FF2B5EF4-FFF2-40B4-BE49-F238E27FC236}">
                <a16:creationId xmlns:a16="http://schemas.microsoft.com/office/drawing/2014/main" id="{5B8863C1-E589-2ABE-56A2-421148AABF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46188" y="1404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18825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7C4D78-B12F-5821-C2BF-916C86D49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D1E8E32-B769-BE29-604D-97ED1AA95E35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9EA7213-001D-7BB7-F8EF-BF7BCDF27CEC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8FDC691-5B76-71BB-C664-938EF720C2DA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92857D75-D7F8-5688-DC2D-99212D2E4675}"/>
              </a:ext>
            </a:extLst>
          </p:cNvPr>
          <p:cNvGrpSpPr/>
          <p:nvPr/>
        </p:nvGrpSpPr>
        <p:grpSpPr>
          <a:xfrm>
            <a:off x="815009" y="1666764"/>
            <a:ext cx="7513983" cy="3524472"/>
            <a:chOff x="815009" y="2052823"/>
            <a:chExt cx="7513983" cy="3524472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9EAAEAA9-D013-B065-1DCA-B34D67F7E608}"/>
                </a:ext>
              </a:extLst>
            </p:cNvPr>
            <p:cNvSpPr txBox="1"/>
            <p:nvPr/>
          </p:nvSpPr>
          <p:spPr>
            <a:xfrm>
              <a:off x="815009" y="2052823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背が高い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865F4429-AD5D-8005-F32F-C6ACE1D78038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tall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9_kihon_v3_tall">
            <a:hlinkClick r:id="" action="ppaction://media"/>
            <a:extLst>
              <a:ext uri="{FF2B5EF4-FFF2-40B4-BE49-F238E27FC236}">
                <a16:creationId xmlns:a16="http://schemas.microsoft.com/office/drawing/2014/main" id="{BC709A6A-1B59-5F94-9E64-B6C353DBDD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47825" y="947738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98CDF85-9377-0A9F-1317-A52F996B9AC7}"/>
              </a:ext>
            </a:extLst>
          </p:cNvPr>
          <p:cNvSpPr/>
          <p:nvPr/>
        </p:nvSpPr>
        <p:spPr>
          <a:xfrm>
            <a:off x="3438525" y="3402390"/>
            <a:ext cx="227648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74479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1B4A42-C13A-1364-7FE7-897D300431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E65F10B0-7709-A3DC-50F4-6DD5316F9A44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A75B573-A89D-B413-D18D-193D982109CD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2495A92-00CF-D556-7315-575C0CA33A66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pic>
        <p:nvPicPr>
          <p:cNvPr id="4" name="G2_L19_kihon_v4_rice">
            <a:hlinkClick r:id="" action="ppaction://media"/>
            <a:extLst>
              <a:ext uri="{FF2B5EF4-FFF2-40B4-BE49-F238E27FC236}">
                <a16:creationId xmlns:a16="http://schemas.microsoft.com/office/drawing/2014/main" id="{952AEE02-3DBF-E28F-37F6-9A58434241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47825" y="858838"/>
            <a:ext cx="609600" cy="609600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6BC21FC-EADF-C474-8058-E5428C9546F2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3055BECE-CA53-751F-5379-51547FBE4B17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rice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10D69D4C-FE16-A2B0-600F-E9BC8C586DA5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ご飯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D0917E0-6951-772D-72B8-338F3175AE08}"/>
              </a:ext>
            </a:extLst>
          </p:cNvPr>
          <p:cNvSpPr/>
          <p:nvPr/>
        </p:nvSpPr>
        <p:spPr>
          <a:xfrm>
            <a:off x="3133725" y="3519516"/>
            <a:ext cx="288608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60122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27B9F2-9A6C-B470-1217-304B72A27E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76E001B-3B1C-080C-1FFF-94795BF5DD3D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F09A7D5-F406-E9B3-6E8C-C6F689619370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68D9BA3-933C-EAF9-E48B-D5E9EA202B0E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A72B3EBF-E67B-E2A8-D0A7-0C4280081BF9}"/>
              </a:ext>
            </a:extLst>
          </p:cNvPr>
          <p:cNvGrpSpPr/>
          <p:nvPr/>
        </p:nvGrpSpPr>
        <p:grpSpPr>
          <a:xfrm>
            <a:off x="206478" y="1790090"/>
            <a:ext cx="8731046" cy="3277820"/>
            <a:chOff x="206478" y="2299475"/>
            <a:chExt cx="8731046" cy="3277820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ABE0F67A-C76C-0509-B976-5DCC439A246D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better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3E68499B-2755-C0E3-B3F2-43BBCDBBC8CB}"/>
                </a:ext>
              </a:extLst>
            </p:cNvPr>
            <p:cNvSpPr txBox="1"/>
            <p:nvPr/>
          </p:nvSpPr>
          <p:spPr>
            <a:xfrm>
              <a:off x="206478" y="2299475"/>
              <a:ext cx="8731046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もっとよく</a:t>
              </a:r>
            </a:p>
          </p:txBody>
        </p:sp>
      </p:grpSp>
      <p:pic>
        <p:nvPicPr>
          <p:cNvPr id="3" name="G2_L19_kihon_v5_better">
            <a:hlinkClick r:id="" action="ppaction://media"/>
            <a:extLst>
              <a:ext uri="{FF2B5EF4-FFF2-40B4-BE49-F238E27FC236}">
                <a16:creationId xmlns:a16="http://schemas.microsoft.com/office/drawing/2014/main" id="{0C915B5E-F593-7187-AF8E-17C0580AF5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943100" y="858838"/>
            <a:ext cx="609600" cy="6096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554B29E-9FFD-22B1-1AC5-20C71027366F}"/>
              </a:ext>
            </a:extLst>
          </p:cNvPr>
          <p:cNvSpPr/>
          <p:nvPr/>
        </p:nvSpPr>
        <p:spPr>
          <a:xfrm>
            <a:off x="2419349" y="3259515"/>
            <a:ext cx="4276725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08206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6D6C67-CC51-1E29-2A9E-AB4BEF1F0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B3D54DC-E1B3-07FB-CB68-E97993D3EA69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52EB248-6160-1158-5C37-8E076710966A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9F93892-82FE-020C-9E39-94BC66AF4585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253107C-7E9C-BF1E-6767-1BBA6598B43A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DFC5AA77-AAAB-579C-3808-164FD32A944E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bread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C2E9E456-E911-D5E5-9EE4-B61DA97670A9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パン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9_kihon_v6_bread">
            <a:hlinkClick r:id="" action="ppaction://media"/>
            <a:extLst>
              <a:ext uri="{FF2B5EF4-FFF2-40B4-BE49-F238E27FC236}">
                <a16:creationId xmlns:a16="http://schemas.microsoft.com/office/drawing/2014/main" id="{703FFC5C-47AE-FCAF-365F-8A8270BF2D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84363" y="33338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18B63E5-6CAE-DA8A-707C-E6EBCA7C1791}"/>
              </a:ext>
            </a:extLst>
          </p:cNvPr>
          <p:cNvSpPr/>
          <p:nvPr/>
        </p:nvSpPr>
        <p:spPr>
          <a:xfrm>
            <a:off x="2524125" y="3519516"/>
            <a:ext cx="410528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09666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F43416-2D9F-E047-80A2-837A966D2E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6085464-69EB-7868-32EE-51C7385E077D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227CB931-A4C1-E9EF-E3BA-0662DC916565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901570A-7F2A-8E42-B0A3-323C200DEEA0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確認テスト⑦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45C2F1C0-7D68-8C04-99ED-FF89F9D7DAAF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2F0806B3-1DC7-5637-12A1-C719487D6EF7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速く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E203557B-A87F-164D-305A-F343DE8A41AB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fast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2_L19_kihon_v7_fast">
            <a:hlinkClick r:id="" action="ppaction://media"/>
            <a:extLst>
              <a:ext uri="{FF2B5EF4-FFF2-40B4-BE49-F238E27FC236}">
                <a16:creationId xmlns:a16="http://schemas.microsoft.com/office/drawing/2014/main" id="{3BC28096-F7C6-86B6-B7A7-D2231EFFD8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001838" y="-55563"/>
            <a:ext cx="609600" cy="609601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55F6168-9399-CF14-3941-F83A0C8418EE}"/>
              </a:ext>
            </a:extLst>
          </p:cNvPr>
          <p:cNvSpPr/>
          <p:nvPr/>
        </p:nvSpPr>
        <p:spPr>
          <a:xfrm>
            <a:off x="3133725" y="3588493"/>
            <a:ext cx="288608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46928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67DFE7-47B9-F069-1B12-DF3CC661C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88269C1-E811-CBC3-195F-3720BB80BD2B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AC2FA3F-F355-1E72-C1CF-F432F031662F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51E1309-0658-FCE4-7A77-CBF448300597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確認テスト⑧</a:t>
            </a: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714944C1-0853-642D-F635-3C0B31A56A9B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CAFD37BF-64BD-FFBA-B5C7-91120FEA4A1B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other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E6B53129-3B08-3568-2035-0DF81B3DD207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ほかの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2_L19_kihon_v8_other">
            <a:hlinkClick r:id="" action="ppaction://media"/>
            <a:extLst>
              <a:ext uri="{FF2B5EF4-FFF2-40B4-BE49-F238E27FC236}">
                <a16:creationId xmlns:a16="http://schemas.microsoft.com/office/drawing/2014/main" id="{760908AD-E758-2FED-FE16-45115BC641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77988" y="889000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D1351585-8B0D-3741-9907-C02C99AB978C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B3E3B679-35D6-8C75-23B8-EE0DEB2CEB55}"/>
              </a:ext>
            </a:extLst>
          </p:cNvPr>
          <p:cNvSpPr/>
          <p:nvPr/>
        </p:nvSpPr>
        <p:spPr>
          <a:xfrm>
            <a:off x="2676525" y="3421440"/>
            <a:ext cx="380048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35400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P.135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ja-JP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…</a:t>
            </a:r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より～のほうが好きです。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D8845DC-6322-3778-185C-B5BB182C4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00" y="1097308"/>
            <a:ext cx="8712000" cy="5542824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30C89D3D-F2AB-2096-AA46-25E75D4BA2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000" y="1097308"/>
            <a:ext cx="8712000" cy="5542824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0FF73B8-5012-A660-B4B3-DA1FC89868D4}"/>
              </a:ext>
            </a:extLst>
          </p:cNvPr>
          <p:cNvSpPr txBox="1"/>
          <p:nvPr/>
        </p:nvSpPr>
        <p:spPr>
          <a:xfrm>
            <a:off x="2711169" y="3329299"/>
            <a:ext cx="4699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better     than    oranges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A8591A2-E0A6-EC03-E9BF-0296B93233ED}"/>
              </a:ext>
            </a:extLst>
          </p:cNvPr>
          <p:cNvSpPr txBox="1"/>
          <p:nvPr/>
        </p:nvSpPr>
        <p:spPr>
          <a:xfrm>
            <a:off x="2711169" y="4538974"/>
            <a:ext cx="6216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better      than    the   mountains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21B4DA8-C942-0DD6-AFF8-A40A8F74BA66}"/>
              </a:ext>
            </a:extLst>
          </p:cNvPr>
          <p:cNvSpPr txBox="1"/>
          <p:nvPr/>
        </p:nvSpPr>
        <p:spPr>
          <a:xfrm>
            <a:off x="2711169" y="5765750"/>
            <a:ext cx="4699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better     than    summer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AS_G2_17_03_kihon_t_1">
            <a:hlinkClick r:id="" action="ppaction://media"/>
            <a:extLst>
              <a:ext uri="{FF2B5EF4-FFF2-40B4-BE49-F238E27FC236}">
                <a16:creationId xmlns:a16="http://schemas.microsoft.com/office/drawing/2014/main" id="{D0A99078-3DCE-AD3B-7C37-01D22B9BF4D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40988" y="3619500"/>
            <a:ext cx="406400" cy="406400"/>
          </a:xfrm>
          <a:prstGeom prst="rect">
            <a:avLst/>
          </a:prstGeom>
        </p:spPr>
      </p:pic>
      <p:pic>
        <p:nvPicPr>
          <p:cNvPr id="16" name="AS_G2_17_03_kihon_t_1">
            <a:hlinkClick r:id="" action="ppaction://media"/>
            <a:extLst>
              <a:ext uri="{FF2B5EF4-FFF2-40B4-BE49-F238E27FC236}">
                <a16:creationId xmlns:a16="http://schemas.microsoft.com/office/drawing/2014/main" id="{16739951-A793-2E94-2953-F1EF53F84FE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40988" y="465579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2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62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0" grpId="0"/>
      <p:bldP spid="13" grpId="0"/>
      <p:bldP spid="14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941DE25A-0332-4285-5A01-503DD016A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00" y="1097308"/>
            <a:ext cx="8712000" cy="5542824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14745B6-213C-5B5F-6CC1-0A090B8ED9BB}"/>
              </a:ext>
            </a:extLst>
          </p:cNvPr>
          <p:cNvSpPr txBox="1"/>
          <p:nvPr/>
        </p:nvSpPr>
        <p:spPr>
          <a:xfrm>
            <a:off x="2711169" y="3329299"/>
            <a:ext cx="4699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better     than    oranges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B3C6F42-9A5B-1F3A-D82D-22E9C46D08C7}"/>
              </a:ext>
            </a:extLst>
          </p:cNvPr>
          <p:cNvSpPr txBox="1"/>
          <p:nvPr/>
        </p:nvSpPr>
        <p:spPr>
          <a:xfrm>
            <a:off x="2711169" y="4538974"/>
            <a:ext cx="6216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better      than    the   mountains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785220E-0AF9-9820-E41A-D3DC16DAE8B7}"/>
              </a:ext>
            </a:extLst>
          </p:cNvPr>
          <p:cNvSpPr txBox="1"/>
          <p:nvPr/>
        </p:nvSpPr>
        <p:spPr>
          <a:xfrm>
            <a:off x="2711169" y="5765750"/>
            <a:ext cx="4699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better     than    summer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545C28-9B08-D8F5-051F-0ADEACBCA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64F4CEB-936A-EED1-6F6C-B4DDD79CA6B3}"/>
              </a:ext>
            </a:extLst>
          </p:cNvPr>
          <p:cNvSpPr/>
          <p:nvPr/>
        </p:nvSpPr>
        <p:spPr>
          <a:xfrm>
            <a:off x="-1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985F232-C8F8-7DB0-AE29-E78E4FCF6767}"/>
              </a:ext>
            </a:extLst>
          </p:cNvPr>
          <p:cNvSpPr txBox="1"/>
          <p:nvPr/>
        </p:nvSpPr>
        <p:spPr>
          <a:xfrm>
            <a:off x="1352605" y="2409490"/>
            <a:ext cx="643878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l-----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,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Japan [o-] England?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1-2 Which is larger, Japan or England">
            <a:hlinkClick r:id="" action="ppaction://media"/>
            <a:extLst>
              <a:ext uri="{FF2B5EF4-FFF2-40B4-BE49-F238E27FC236}">
                <a16:creationId xmlns:a16="http://schemas.microsoft.com/office/drawing/2014/main" id="{6C84233A-1B56-84E2-6E9B-08B6C16DAB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46188" y="1404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79897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632705" y="5176199"/>
            <a:ext cx="7878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like coffee better than tea.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B3BA233-4ACE-5839-1B64-62187D600D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200" y="1382198"/>
            <a:ext cx="8877600" cy="2806319"/>
          </a:xfrm>
          <a:prstGeom prst="rect">
            <a:avLst/>
          </a:prstGeom>
        </p:spPr>
      </p:pic>
      <p:pic>
        <p:nvPicPr>
          <p:cNvPr id="9" name="AS_G2_17_04_kihon_t_2">
            <a:hlinkClick r:id="" action="ppaction://media"/>
            <a:extLst>
              <a:ext uri="{FF2B5EF4-FFF2-40B4-BE49-F238E27FC236}">
                <a16:creationId xmlns:a16="http://schemas.microsoft.com/office/drawing/2014/main" id="{6BAFF002-8A46-C865-20AD-001B762AD2E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7613" y="44021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0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A534EA56-3B40-0C5D-F10A-F26257AFB9D4}"/>
              </a:ext>
            </a:extLst>
          </p:cNvPr>
          <p:cNvSpPr txBox="1">
            <a:spLocks/>
          </p:cNvSpPr>
          <p:nvPr/>
        </p:nvSpPr>
        <p:spPr>
          <a:xfrm>
            <a:off x="66261" y="210403"/>
            <a:ext cx="9011478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P.136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140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英語の文章を読もう</a:t>
            </a:r>
          </a:p>
        </p:txBody>
      </p:sp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A311540-4A34-E181-A124-E9A725DD56BB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E3DE15C-C969-6167-4142-A23FBCEC6067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812F1ACE-5E8F-1E28-1159-4194F1A58A08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177FFC47-0B0B-0128-BC86-03F16AA71F46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07B925D2-3CB8-3DE7-5B81-0973A6C37A7D}"/>
                </a:ext>
              </a:extLst>
            </p:cNvPr>
            <p:cNvSpPr txBox="1"/>
            <p:nvPr/>
          </p:nvSpPr>
          <p:spPr>
            <a:xfrm>
              <a:off x="404076" y="1591000"/>
              <a:ext cx="827319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「話し手はパンは日本の文化の１つだと考えています」</a:t>
              </a:r>
            </a:p>
          </p:txBody>
        </p:sp>
      </p:grpSp>
      <p:pic>
        <p:nvPicPr>
          <p:cNvPr id="15" name="図 14">
            <a:extLst>
              <a:ext uri="{FF2B5EF4-FFF2-40B4-BE49-F238E27FC236}">
                <a16:creationId xmlns:a16="http://schemas.microsoft.com/office/drawing/2014/main" id="{405A9E91-ABE6-5547-27B9-9F4937028C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6" name="乗算記号 15">
            <a:extLst>
              <a:ext uri="{FF2B5EF4-FFF2-40B4-BE49-F238E27FC236}">
                <a16:creationId xmlns:a16="http://schemas.microsoft.com/office/drawing/2014/main" id="{0178D076-B21A-C5AB-C392-A7F92A174744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F2AA3EF7-0556-0A48-81E3-41CE2343BF01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AS_G2_17_05_reading_s1_1">
            <a:hlinkClick r:id="" action="ppaction://media"/>
            <a:extLst>
              <a:ext uri="{FF2B5EF4-FFF2-40B4-BE49-F238E27FC236}">
                <a16:creationId xmlns:a16="http://schemas.microsoft.com/office/drawing/2014/main" id="{11FB964C-8F55-AB50-FE73-2158589589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048875" y="4170363"/>
            <a:ext cx="406400" cy="406400"/>
          </a:xfrm>
          <a:prstGeom prst="rect">
            <a:avLst/>
          </a:prstGeom>
        </p:spPr>
      </p:pic>
      <p:pic>
        <p:nvPicPr>
          <p:cNvPr id="8" name="AS_G2_17_06_reading_s1_2">
            <a:hlinkClick r:id="" action="ppaction://media"/>
            <a:extLst>
              <a:ext uri="{FF2B5EF4-FFF2-40B4-BE49-F238E27FC236}">
                <a16:creationId xmlns:a16="http://schemas.microsoft.com/office/drawing/2014/main" id="{70EAAA1C-8CF3-C671-4695-F62D36E102E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844489" y="41703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35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892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乗算記号 7">
            <a:extLst>
              <a:ext uri="{FF2B5EF4-FFF2-40B4-BE49-F238E27FC236}">
                <a16:creationId xmlns:a16="http://schemas.microsoft.com/office/drawing/2014/main" id="{43AB9488-CD1C-1FE1-3049-97C420D8BCF2}"/>
              </a:ext>
            </a:extLst>
          </p:cNvPr>
          <p:cNvSpPr/>
          <p:nvPr/>
        </p:nvSpPr>
        <p:spPr>
          <a:xfrm>
            <a:off x="2680643" y="307449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37949864"/>
      </p:ext>
    </p:extLst>
  </p:cSld>
  <p:clrMapOvr>
    <a:masterClrMapping/>
  </p:clrMapOvr>
  <p:transition spd="slow">
    <p:push dir="u"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D899C-F0A0-34F9-A246-28DAA5D31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4014B8B-D5C3-D116-E5CE-F1A7ED2545E5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37968D8-1FDD-AB20-2641-87C05D0AB7F2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67D2888-3903-E680-69E7-46B60C922A05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D99DC3C0-1F18-F7FF-30BE-3B2D45F7B2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330A9DB-88BA-65B6-36B6-9A3923A2BC50}"/>
              </a:ext>
            </a:extLst>
          </p:cNvPr>
          <p:cNvSpPr txBox="1"/>
          <p:nvPr/>
        </p:nvSpPr>
        <p:spPr>
          <a:xfrm rot="21600000">
            <a:off x="707942" y="2345654"/>
            <a:ext cx="70183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E681E274-EDD9-51A1-5E27-1A5314B29BFC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8566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4372B-4C33-6CED-8EDF-8CA89DCD8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0824D0D-C992-2FBE-BB36-60CF3A624E5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C087B9F5-2D13-BFA4-5FD0-567BE90ACA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802F0D1-B039-0B11-5350-FF9EC0D040CD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17BB242-2167-3AE4-D6A9-026972C4768C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957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3EC9732-D173-4D50-B7EB-5AB6261BAC2C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心配する</a:t>
              </a:r>
            </a:p>
          </p:txBody>
        </p:sp>
      </p:grpSp>
      <p:pic>
        <p:nvPicPr>
          <p:cNvPr id="4" name="G2_L19_reading_v1_worry">
            <a:hlinkClick r:id="" action="ppaction://media"/>
            <a:extLst>
              <a:ext uri="{FF2B5EF4-FFF2-40B4-BE49-F238E27FC236}">
                <a16:creationId xmlns:a16="http://schemas.microsoft.com/office/drawing/2014/main" id="{2DC72DB9-BC9D-4EE3-B4A0-01F7457367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06500" y="1006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38491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4CAED69-59EA-43DC-B719-FFE33C5F6A4B}"/>
              </a:ext>
            </a:extLst>
          </p:cNvPr>
          <p:cNvSpPr txBox="1"/>
          <p:nvPr/>
        </p:nvSpPr>
        <p:spPr>
          <a:xfrm>
            <a:off x="834887" y="2105561"/>
            <a:ext cx="747422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worry</a:t>
            </a:r>
            <a:endParaRPr kumimoji="1" lang="ja-JP" altLang="en-US" sz="1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9_reading_v1_worry">
            <a:hlinkClick r:id="" action="ppaction://media"/>
            <a:extLst>
              <a:ext uri="{FF2B5EF4-FFF2-40B4-BE49-F238E27FC236}">
                <a16:creationId xmlns:a16="http://schemas.microsoft.com/office/drawing/2014/main" id="{22F402C0-8AF6-432D-8A4D-7128B9D2C2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06500" y="1006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89855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EECF3F9-944A-4755-B91D-82B3FCD30F8A}"/>
              </a:ext>
            </a:extLst>
          </p:cNvPr>
          <p:cNvSpPr txBox="1"/>
          <p:nvPr/>
        </p:nvSpPr>
        <p:spPr>
          <a:xfrm>
            <a:off x="206478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心配する</a:t>
            </a:r>
          </a:p>
        </p:txBody>
      </p:sp>
      <p:pic>
        <p:nvPicPr>
          <p:cNvPr id="6" name="G2_L19_reading_v1_worry">
            <a:hlinkClick r:id="" action="ppaction://media"/>
            <a:extLst>
              <a:ext uri="{FF2B5EF4-FFF2-40B4-BE49-F238E27FC236}">
                <a16:creationId xmlns:a16="http://schemas.microsoft.com/office/drawing/2014/main" id="{0C563B64-14C7-4190-9F8A-66840FF008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06500" y="1006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5992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D593DA-A929-633E-5E0C-49D3D0570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0DD9869-A561-B237-7270-BD7A0165A0B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24768E3-5BFC-E329-D44A-6F9185FC4FBB}"/>
              </a:ext>
            </a:extLst>
          </p:cNvPr>
          <p:cNvSpPr txBox="1"/>
          <p:nvPr/>
        </p:nvSpPr>
        <p:spPr>
          <a:xfrm>
            <a:off x="328108" y="2321004"/>
            <a:ext cx="848778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どちらが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より大きい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ですか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日本か イギリスか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1-2 Which is larger, Japan or England">
            <a:hlinkClick r:id="" action="ppaction://media"/>
            <a:extLst>
              <a:ext uri="{FF2B5EF4-FFF2-40B4-BE49-F238E27FC236}">
                <a16:creationId xmlns:a16="http://schemas.microsoft.com/office/drawing/2014/main" id="{1AF2DF5D-DD8B-C6FA-A73B-0FA9D11CD4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46188" y="1404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93822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507AE3AF-7549-4067-83E0-6DD66D206112}"/>
              </a:ext>
            </a:extLst>
          </p:cNvPr>
          <p:cNvGrpSpPr/>
          <p:nvPr/>
        </p:nvGrpSpPr>
        <p:grpSpPr>
          <a:xfrm>
            <a:off x="569844" y="1636202"/>
            <a:ext cx="8004314" cy="3585596"/>
            <a:chOff x="569844" y="1991699"/>
            <a:chExt cx="8004314" cy="3585596"/>
          </a:xfrm>
        </p:grpSpPr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056C89F5-C747-469C-806F-81D4D31B3B73}"/>
                </a:ext>
              </a:extLst>
            </p:cNvPr>
            <p:cNvSpPr txBox="1"/>
            <p:nvPr/>
          </p:nvSpPr>
          <p:spPr>
            <a:xfrm>
              <a:off x="569844" y="1991699"/>
              <a:ext cx="8004314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年下の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0A4699FB-95B4-4B9D-A1C8-84738CDE0CA0}"/>
                </a:ext>
              </a:extLst>
            </p:cNvPr>
            <p:cNvSpPr txBox="1"/>
            <p:nvPr/>
          </p:nvSpPr>
          <p:spPr>
            <a:xfrm>
              <a:off x="1020417" y="4007635"/>
              <a:ext cx="710316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y----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2_L19_reading_v2_young">
            <a:hlinkClick r:id="" action="ppaction://media"/>
            <a:extLst>
              <a:ext uri="{FF2B5EF4-FFF2-40B4-BE49-F238E27FC236}">
                <a16:creationId xmlns:a16="http://schemas.microsoft.com/office/drawing/2014/main" id="{89DCDB92-5D9E-44FA-A20B-CDF8790076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76338" y="5937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94207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228672"/>
            <a:ext cx="682645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5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young</a:t>
            </a:r>
            <a:endParaRPr kumimoji="1" lang="ja-JP" altLang="en-US" sz="15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9_reading_v2_young">
            <a:hlinkClick r:id="" action="ppaction://media"/>
            <a:extLst>
              <a:ext uri="{FF2B5EF4-FFF2-40B4-BE49-F238E27FC236}">
                <a16:creationId xmlns:a16="http://schemas.microsoft.com/office/drawing/2014/main" id="{3F582801-9C17-48D3-A085-84E6BF1847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76338" y="5937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36109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87BBFF1-8AFB-4673-A0C1-92606DC33DC1}"/>
              </a:ext>
            </a:extLst>
          </p:cNvPr>
          <p:cNvSpPr txBox="1"/>
          <p:nvPr/>
        </p:nvSpPr>
        <p:spPr>
          <a:xfrm>
            <a:off x="569844" y="2421032"/>
            <a:ext cx="8004314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年下の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2_L19_reading_v2_young">
            <a:hlinkClick r:id="" action="ppaction://media"/>
            <a:extLst>
              <a:ext uri="{FF2B5EF4-FFF2-40B4-BE49-F238E27FC236}">
                <a16:creationId xmlns:a16="http://schemas.microsoft.com/office/drawing/2014/main" id="{C50E7E57-29D5-4BF9-B99B-2144FA1977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76338" y="5937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80157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G2_L19_reading_v3_often">
            <a:hlinkClick r:id="" action="ppaction://media"/>
            <a:extLst>
              <a:ext uri="{FF2B5EF4-FFF2-40B4-BE49-F238E27FC236}">
                <a16:creationId xmlns:a16="http://schemas.microsoft.com/office/drawing/2014/main" id="{FDC9A27B-E1B8-4D54-B495-19E622F34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35075" y="150813"/>
            <a:ext cx="609600" cy="609600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CDB9AE4-5971-B82B-2B81-A0AA617860F4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E27D147A-71BA-67C6-DFF8-72B6333B9B2F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o----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41F5539F-C4C3-10C6-952B-7671EBB3BF4D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よく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384419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often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9_reading_v3_often">
            <a:hlinkClick r:id="" action="ppaction://media"/>
            <a:extLst>
              <a:ext uri="{FF2B5EF4-FFF2-40B4-BE49-F238E27FC236}">
                <a16:creationId xmlns:a16="http://schemas.microsoft.com/office/drawing/2014/main" id="{FA8550D5-CBBB-47F9-BDE2-B51DFB8807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35075" y="1508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18345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G2_L19_reading_v3_often">
            <a:hlinkClick r:id="" action="ppaction://media"/>
            <a:extLst>
              <a:ext uri="{FF2B5EF4-FFF2-40B4-BE49-F238E27FC236}">
                <a16:creationId xmlns:a16="http://schemas.microsoft.com/office/drawing/2014/main" id="{439EDE82-1E8E-46B8-ABD9-B4EC678320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35075" y="150813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5F8F1FA-C7C8-6256-EDBD-AA363A6D51A0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よく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59480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823D6C5A-3FDE-4448-B9FB-C8CEA1B93F29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働く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9_reading_v4_work">
            <a:hlinkClick r:id="" action="ppaction://media"/>
            <a:extLst>
              <a:ext uri="{FF2B5EF4-FFF2-40B4-BE49-F238E27FC236}">
                <a16:creationId xmlns:a16="http://schemas.microsoft.com/office/drawing/2014/main" id="{6C1D8FC1-8E07-4258-9BD1-575F901EEA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95463" y="13906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54885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work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2_L19_reading_v4_work">
            <a:hlinkClick r:id="" action="ppaction://media"/>
            <a:extLst>
              <a:ext uri="{FF2B5EF4-FFF2-40B4-BE49-F238E27FC236}">
                <a16:creationId xmlns:a16="http://schemas.microsoft.com/office/drawing/2014/main" id="{15AFCE91-B49E-4A5F-8609-08FA8DBC0B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95463" y="13906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69498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F0C667A-D404-4BCB-A121-6C80537213BC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働く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2_L19_reading_v4_work">
            <a:hlinkClick r:id="" action="ppaction://media"/>
            <a:extLst>
              <a:ext uri="{FF2B5EF4-FFF2-40B4-BE49-F238E27FC236}">
                <a16:creationId xmlns:a16="http://schemas.microsoft.com/office/drawing/2014/main" id="{F8B41724-E299-4B0B-AADF-2B2557E357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95463" y="13906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86416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G2_L19_reading_v5_city">
            <a:hlinkClick r:id="" action="ppaction://media"/>
            <a:extLst>
              <a:ext uri="{FF2B5EF4-FFF2-40B4-BE49-F238E27FC236}">
                <a16:creationId xmlns:a16="http://schemas.microsoft.com/office/drawing/2014/main" id="{860FD02C-C7EA-4F57-8DBF-486153294D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54200" y="476250"/>
            <a:ext cx="609600" cy="609600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37F50FE-F3E3-803D-5BD4-3B361CD64446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039A7056-FFA3-CF25-78F0-FCC529DDA367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都市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6EE00F68-8394-F43A-618B-1E2D47131F8F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719938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D33C3-BBA3-9E4C-280E-D35B2B516B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0EB5519-2AF4-EBEA-947E-D1838ED50F16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354BE5F-90E3-5DE3-939D-B471912198D1}"/>
              </a:ext>
            </a:extLst>
          </p:cNvPr>
          <p:cNvSpPr txBox="1"/>
          <p:nvPr/>
        </p:nvSpPr>
        <p:spPr>
          <a:xfrm>
            <a:off x="1817705" y="4128490"/>
            <a:ext cx="5508588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Who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younger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,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 or Nancy?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7DB803D-029F-71E8-A358-2002CD7E9BDA}"/>
              </a:ext>
            </a:extLst>
          </p:cNvPr>
          <p:cNvSpPr txBox="1"/>
          <p:nvPr/>
        </p:nvSpPr>
        <p:spPr>
          <a:xfrm>
            <a:off x="1272091" y="690490"/>
            <a:ext cx="659981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どちらが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年下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ですか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あなたか ナンシーか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1-3 Who is younger, you or Nancy">
            <a:hlinkClick r:id="" action="ppaction://media"/>
            <a:extLst>
              <a:ext uri="{FF2B5EF4-FFF2-40B4-BE49-F238E27FC236}">
                <a16:creationId xmlns:a16="http://schemas.microsoft.com/office/drawing/2014/main" id="{C343D8A7-C86F-BE9A-6E9F-FCCBED16E3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109788" y="1277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84882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city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2_L19_reading_v5_city">
            <a:hlinkClick r:id="" action="ppaction://media"/>
            <a:extLst>
              <a:ext uri="{FF2B5EF4-FFF2-40B4-BE49-F238E27FC236}">
                <a16:creationId xmlns:a16="http://schemas.microsoft.com/office/drawing/2014/main" id="{343B2EFC-6021-445D-8335-DF4BC753E4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54200" y="476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26458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G2_L19_reading_v5_city">
            <a:hlinkClick r:id="" action="ppaction://media"/>
            <a:extLst>
              <a:ext uri="{FF2B5EF4-FFF2-40B4-BE49-F238E27FC236}">
                <a16:creationId xmlns:a16="http://schemas.microsoft.com/office/drawing/2014/main" id="{5CEFE6CE-FE7F-4883-9A49-95A30DD648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54200" y="47625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CB5D9DD-57ED-2076-1C18-D8D739CAD8D2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都市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37222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9C2C9F1-BE1B-4918-8172-13D86B560CF4}"/>
              </a:ext>
            </a:extLst>
          </p:cNvPr>
          <p:cNvGrpSpPr/>
          <p:nvPr/>
        </p:nvGrpSpPr>
        <p:grpSpPr>
          <a:xfrm>
            <a:off x="815009" y="1859340"/>
            <a:ext cx="7513983" cy="3139320"/>
            <a:chOff x="815009" y="2437975"/>
            <a:chExt cx="7513983" cy="3139320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2437975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だと思う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9_reading_v6_think">
            <a:hlinkClick r:id="" action="ppaction://media"/>
            <a:extLst>
              <a:ext uri="{FF2B5EF4-FFF2-40B4-BE49-F238E27FC236}">
                <a16:creationId xmlns:a16="http://schemas.microsoft.com/office/drawing/2014/main" id="{57128018-DB58-47D1-91BB-0BF17B5CE2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41450" y="8588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13709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34887" y="2228672"/>
            <a:ext cx="747422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5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think</a:t>
            </a:r>
            <a:endParaRPr kumimoji="1" lang="ja-JP" altLang="en-US" sz="15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9_reading_v6_think">
            <a:hlinkClick r:id="" action="ppaction://media"/>
            <a:extLst>
              <a:ext uri="{FF2B5EF4-FFF2-40B4-BE49-F238E27FC236}">
                <a16:creationId xmlns:a16="http://schemas.microsoft.com/office/drawing/2014/main" id="{BDE0BAD6-BFD9-414C-9EC1-D793FC5410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41450" y="8588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80720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327853B-D166-4B2B-A367-6109609A815F}"/>
              </a:ext>
            </a:extLst>
          </p:cNvPr>
          <p:cNvSpPr txBox="1"/>
          <p:nvPr/>
        </p:nvSpPr>
        <p:spPr>
          <a:xfrm>
            <a:off x="815009" y="2644170"/>
            <a:ext cx="75139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だと思う</a:t>
            </a:r>
            <a:endParaRPr kumimoji="1" lang="ja-JP" alt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9_reading_v6_think">
            <a:hlinkClick r:id="" action="ppaction://media"/>
            <a:extLst>
              <a:ext uri="{FF2B5EF4-FFF2-40B4-BE49-F238E27FC236}">
                <a16:creationId xmlns:a16="http://schemas.microsoft.com/office/drawing/2014/main" id="{419E83AA-7D41-4B08-B27F-C91304C5DF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41450" y="8588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74079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67BB6C7F-702F-474B-AD40-1A3F37A88CE3}"/>
              </a:ext>
            </a:extLst>
          </p:cNvPr>
          <p:cNvGrpSpPr/>
          <p:nvPr/>
        </p:nvGrpSpPr>
        <p:grpSpPr>
          <a:xfrm>
            <a:off x="0" y="1995215"/>
            <a:ext cx="9144000" cy="2867570"/>
            <a:chOff x="0" y="2463504"/>
            <a:chExt cx="9144000" cy="2867570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0" y="4007635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[o--] [o-]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2463504"/>
              <a:ext cx="751398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の中のひとつ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9_reading_v7_one of">
            <a:hlinkClick r:id="" action="ppaction://media"/>
            <a:extLst>
              <a:ext uri="{FF2B5EF4-FFF2-40B4-BE49-F238E27FC236}">
                <a16:creationId xmlns:a16="http://schemas.microsoft.com/office/drawing/2014/main" id="{843C4668-172D-4107-B310-D77500D1A9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71613" y="18907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55064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18052" y="2321005"/>
            <a:ext cx="850789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one of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9_reading_v7_one of">
            <a:hlinkClick r:id="" action="ppaction://media"/>
            <a:extLst>
              <a:ext uri="{FF2B5EF4-FFF2-40B4-BE49-F238E27FC236}">
                <a16:creationId xmlns:a16="http://schemas.microsoft.com/office/drawing/2014/main" id="{8F25EF5E-910F-4951-9AF3-3201E7F5E8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71613" y="18907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94858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2A43D52-49B4-428C-9047-B254C8C6ABE2}"/>
              </a:ext>
            </a:extLst>
          </p:cNvPr>
          <p:cNvSpPr txBox="1"/>
          <p:nvPr/>
        </p:nvSpPr>
        <p:spPr>
          <a:xfrm>
            <a:off x="815009" y="2767281"/>
            <a:ext cx="75139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の中のひとつ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9_reading_v7_one of">
            <a:hlinkClick r:id="" action="ppaction://media"/>
            <a:extLst>
              <a:ext uri="{FF2B5EF4-FFF2-40B4-BE49-F238E27FC236}">
                <a16:creationId xmlns:a16="http://schemas.microsoft.com/office/drawing/2014/main" id="{62404A80-121E-48A8-A95B-8230C95AED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71613" y="18907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92419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7D8425C-0740-4CD2-9263-4D822FCA5AEB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文化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9_reading_v8_culture">
            <a:hlinkClick r:id="" action="ppaction://media"/>
            <a:extLst>
              <a:ext uri="{FF2B5EF4-FFF2-40B4-BE49-F238E27FC236}">
                <a16:creationId xmlns:a16="http://schemas.microsoft.com/office/drawing/2014/main" id="{67C493EB-7CF3-4B2D-B4F6-69881C8F61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71613" y="2511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95057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3900" y="2321005"/>
            <a:ext cx="7696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culture</a:t>
            </a:r>
            <a:endParaRPr kumimoji="1" lang="ja-JP" altLang="en-US" sz="13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9_reading_v8_culture">
            <a:hlinkClick r:id="" action="ppaction://media"/>
            <a:extLst>
              <a:ext uri="{FF2B5EF4-FFF2-40B4-BE49-F238E27FC236}">
                <a16:creationId xmlns:a16="http://schemas.microsoft.com/office/drawing/2014/main" id="{4857F8D6-FFC2-45A4-9C3D-53F2B3AFDB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71613" y="2511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6685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3AD0B0-106E-C68E-BBCC-9F8C3D76F4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6815AA0-8260-00EB-AD37-CC5ECC51692D}"/>
              </a:ext>
            </a:extLst>
          </p:cNvPr>
          <p:cNvSpPr/>
          <p:nvPr/>
        </p:nvSpPr>
        <p:spPr>
          <a:xfrm>
            <a:off x="-1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05467FA-ABEB-8FB6-6985-A3549BD85830}"/>
              </a:ext>
            </a:extLst>
          </p:cNvPr>
          <p:cNvSpPr txBox="1"/>
          <p:nvPr/>
        </p:nvSpPr>
        <p:spPr>
          <a:xfrm>
            <a:off x="1257214" y="2409490"/>
            <a:ext cx="662956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W--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y-------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,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 [o-] Nancy?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1-3 Who is younger, you or Nancy">
            <a:hlinkClick r:id="" action="ppaction://media"/>
            <a:extLst>
              <a:ext uri="{FF2B5EF4-FFF2-40B4-BE49-F238E27FC236}">
                <a16:creationId xmlns:a16="http://schemas.microsoft.com/office/drawing/2014/main" id="{62C405DC-3A71-8540-7D3A-74C3932E87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109788" y="1277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84505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文化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2_L19_reading_v8_culture">
            <a:hlinkClick r:id="" action="ppaction://media"/>
            <a:extLst>
              <a:ext uri="{FF2B5EF4-FFF2-40B4-BE49-F238E27FC236}">
                <a16:creationId xmlns:a16="http://schemas.microsoft.com/office/drawing/2014/main" id="{0169970D-A426-483B-A29D-C0B7E5BF4F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71613" y="2511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5940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8724A329-08A5-4F04-AF30-6210759E42A6}"/>
              </a:ext>
            </a:extLst>
          </p:cNvPr>
          <p:cNvGrpSpPr/>
          <p:nvPr/>
        </p:nvGrpSpPr>
        <p:grpSpPr>
          <a:xfrm>
            <a:off x="152400" y="1816591"/>
            <a:ext cx="8839200" cy="3224818"/>
            <a:chOff x="391767" y="2352477"/>
            <a:chExt cx="8839200" cy="3224818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BB6B0290-C9AC-4908-8E29-947A0425E84F}"/>
                </a:ext>
              </a:extLst>
            </p:cNvPr>
            <p:cNvSpPr txBox="1"/>
            <p:nvPr/>
          </p:nvSpPr>
          <p:spPr>
            <a:xfrm>
              <a:off x="391767" y="2352477"/>
              <a:ext cx="8839200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7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すべきである</a:t>
              </a: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0DA8BDD0-4D80-45BD-BB51-3A9A2C0BF0C3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2_L19_reading_v9_should">
            <a:hlinkClick r:id="" action="ppaction://media"/>
            <a:extLst>
              <a:ext uri="{FF2B5EF4-FFF2-40B4-BE49-F238E27FC236}">
                <a16:creationId xmlns:a16="http://schemas.microsoft.com/office/drawing/2014/main" id="{29F30BEE-625C-46D8-AC67-1F42C5418B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36725" y="1714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49269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1158775" y="2321005"/>
            <a:ext cx="682645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should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9_reading_v9_should">
            <a:hlinkClick r:id="" action="ppaction://media"/>
            <a:extLst>
              <a:ext uri="{FF2B5EF4-FFF2-40B4-BE49-F238E27FC236}">
                <a16:creationId xmlns:a16="http://schemas.microsoft.com/office/drawing/2014/main" id="{25A5F1E6-CA9F-41A6-8CA9-0F106FFF43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36725" y="1714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10733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F588741-F019-4335-9EDD-4E272BA8AFC3}"/>
              </a:ext>
            </a:extLst>
          </p:cNvPr>
          <p:cNvSpPr txBox="1"/>
          <p:nvPr/>
        </p:nvSpPr>
        <p:spPr>
          <a:xfrm>
            <a:off x="152400" y="2782669"/>
            <a:ext cx="88392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7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すべきである</a:t>
            </a:r>
          </a:p>
        </p:txBody>
      </p:sp>
      <p:pic>
        <p:nvPicPr>
          <p:cNvPr id="6" name="G2_L19_reading_v9_should">
            <a:hlinkClick r:id="" action="ppaction://media"/>
            <a:extLst>
              <a:ext uri="{FF2B5EF4-FFF2-40B4-BE49-F238E27FC236}">
                <a16:creationId xmlns:a16="http://schemas.microsoft.com/office/drawing/2014/main" id="{4B2A8349-AB41-4105-92B5-EB14B42451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36725" y="1714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93593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3EC9732-D173-4D50-B7EB-5AB6261BAC2C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006679" y="4007635"/>
              <a:ext cx="713064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を守る</a:t>
              </a:r>
            </a:p>
          </p:txBody>
        </p:sp>
      </p:grpSp>
      <p:pic>
        <p:nvPicPr>
          <p:cNvPr id="4" name="G2_L19_reading_v10_protect">
            <a:hlinkClick r:id="" action="ppaction://media"/>
            <a:extLst>
              <a:ext uri="{FF2B5EF4-FFF2-40B4-BE49-F238E27FC236}">
                <a16:creationId xmlns:a16="http://schemas.microsoft.com/office/drawing/2014/main" id="{EC6D0752-46EB-44FA-BC29-A25F0710F3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709863" y="652463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4DDDAD4E-97A8-39FA-D4F1-C678C91CE0CA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401438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555A0E5-FBA7-48A3-B477-E3CCABF5CA71}"/>
              </a:ext>
            </a:extLst>
          </p:cNvPr>
          <p:cNvSpPr txBox="1"/>
          <p:nvPr/>
        </p:nvSpPr>
        <p:spPr>
          <a:xfrm>
            <a:off x="723900" y="2321005"/>
            <a:ext cx="7696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protect</a:t>
            </a:r>
            <a:endParaRPr kumimoji="1" lang="ja-JP" altLang="en-US" sz="13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2_L19_reading_v10_protect">
            <a:hlinkClick r:id="" action="ppaction://media"/>
            <a:extLst>
              <a:ext uri="{FF2B5EF4-FFF2-40B4-BE49-F238E27FC236}">
                <a16:creationId xmlns:a16="http://schemas.microsoft.com/office/drawing/2014/main" id="{989A84D0-67CC-4AEA-AA4E-BF9C2E1602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709863" y="652463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6C9045A3-8BF4-1AE4-CEBF-7AD5EA641AB9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6116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EECF3F9-944A-4755-B91D-82B3FCD30F8A}"/>
              </a:ext>
            </a:extLst>
          </p:cNvPr>
          <p:cNvSpPr txBox="1"/>
          <p:nvPr/>
        </p:nvSpPr>
        <p:spPr>
          <a:xfrm>
            <a:off x="206478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を守る</a:t>
            </a:r>
          </a:p>
        </p:txBody>
      </p:sp>
      <p:pic>
        <p:nvPicPr>
          <p:cNvPr id="6" name="G2_L19_reading_v10_protect">
            <a:hlinkClick r:id="" action="ppaction://media"/>
            <a:extLst>
              <a:ext uri="{FF2B5EF4-FFF2-40B4-BE49-F238E27FC236}">
                <a16:creationId xmlns:a16="http://schemas.microsoft.com/office/drawing/2014/main" id="{AD112B9A-9890-4006-8E9F-FF6179EFE1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709863" y="652463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81D75E89-81DF-8A9E-C479-5CF1AE128E10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合格の鐘">
            <a:hlinkClick r:id="" action="ppaction://media"/>
            <a:extLst>
              <a:ext uri="{FF2B5EF4-FFF2-40B4-BE49-F238E27FC236}">
                <a16:creationId xmlns:a16="http://schemas.microsoft.com/office/drawing/2014/main" id="{E9E31176-CA66-7CB1-048A-1991D2B170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2551" y="4268788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288605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0A682-1AFB-167C-EA06-98C7CE67C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4B458CD-7DD8-011D-F9CE-61DAC187A166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522498C-3037-4451-6F42-A820D3B5CC76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F3D903A-FD75-EDC2-0F7E-B4D30FD2A720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1669079"/>
      </p:ext>
    </p:extLst>
  </p:cSld>
  <p:clrMapOvr>
    <a:masterClrMapping/>
  </p:clrMapOvr>
  <p:transition spd="slow">
    <p:push dir="u"/>
  </p:transition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4E2D75-19F2-FC1E-281C-108C44711E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EDEED90-EB5E-181B-CAB3-18F651F9C31A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7D6E01A-EF61-41CD-91BA-823731545A71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15D9E4C-BC02-4352-1E1D-B910F6154165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A49F783-75F7-0C3D-F644-D1E327D94BFD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E24F5CF9-1BD4-E4E4-82B7-7DF7EE06DB9B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worry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7352FAFC-C0CF-14C3-6BFF-72F78E629921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心配する</a:t>
              </a:r>
            </a:p>
          </p:txBody>
        </p:sp>
      </p:grpSp>
      <p:pic>
        <p:nvPicPr>
          <p:cNvPr id="4" name="G2_L19_reading_v1_worry">
            <a:hlinkClick r:id="" action="ppaction://media"/>
            <a:extLst>
              <a:ext uri="{FF2B5EF4-FFF2-40B4-BE49-F238E27FC236}">
                <a16:creationId xmlns:a16="http://schemas.microsoft.com/office/drawing/2014/main" id="{7FF31E2F-1388-0E12-5ECE-D4CF7163E9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06500" y="1006475"/>
            <a:ext cx="609600" cy="60960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559351DE-3D8F-8609-EC73-20B07723DCE1}"/>
              </a:ext>
            </a:extLst>
          </p:cNvPr>
          <p:cNvSpPr/>
          <p:nvPr/>
        </p:nvSpPr>
        <p:spPr>
          <a:xfrm>
            <a:off x="2679699" y="3429000"/>
            <a:ext cx="378460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05762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4216D-B7DE-85B1-247E-5E6C8F35FD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6AB2723-F218-7103-ACF1-319AF3FA7FC7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6E741A7-76FC-3676-F9C0-324C86CD702F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3855875-518D-EF4E-9817-ADF95733E68B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13544ECD-D8F3-F5E3-ACF1-3F185E4E3B50}"/>
              </a:ext>
            </a:extLst>
          </p:cNvPr>
          <p:cNvGrpSpPr/>
          <p:nvPr/>
        </p:nvGrpSpPr>
        <p:grpSpPr>
          <a:xfrm>
            <a:off x="569844" y="1636202"/>
            <a:ext cx="8004314" cy="3585596"/>
            <a:chOff x="569844" y="1991699"/>
            <a:chExt cx="8004314" cy="3585596"/>
          </a:xfrm>
        </p:grpSpPr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986B549C-6FC2-21F0-AC40-936950BBFE78}"/>
                </a:ext>
              </a:extLst>
            </p:cNvPr>
            <p:cNvSpPr txBox="1"/>
            <p:nvPr/>
          </p:nvSpPr>
          <p:spPr>
            <a:xfrm>
              <a:off x="569844" y="1991699"/>
              <a:ext cx="8004314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年下の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F8571562-9618-E93A-B43A-D5050847CBDA}"/>
                </a:ext>
              </a:extLst>
            </p:cNvPr>
            <p:cNvSpPr txBox="1"/>
            <p:nvPr/>
          </p:nvSpPr>
          <p:spPr>
            <a:xfrm>
              <a:off x="1020417" y="4007635"/>
              <a:ext cx="710316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young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2_L19_reading_v2_young">
            <a:hlinkClick r:id="" action="ppaction://media"/>
            <a:extLst>
              <a:ext uri="{FF2B5EF4-FFF2-40B4-BE49-F238E27FC236}">
                <a16:creationId xmlns:a16="http://schemas.microsoft.com/office/drawing/2014/main" id="{EEE414D3-57CE-2FE5-A254-A6CAA1E2B3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76338" y="593725"/>
            <a:ext cx="609600" cy="6096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5CCAA12-E005-0B83-9800-D4B0BEB9FBBC}"/>
              </a:ext>
            </a:extLst>
          </p:cNvPr>
          <p:cNvSpPr/>
          <p:nvPr/>
        </p:nvSpPr>
        <p:spPr>
          <a:xfrm>
            <a:off x="2390775" y="3541471"/>
            <a:ext cx="436245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9214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D8610-803B-4637-DD42-709889BA3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3552978-6AB0-D723-E83D-09F4CC715F2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30AE23F-9F97-E2EA-54D5-D9583B8C351F}"/>
              </a:ext>
            </a:extLst>
          </p:cNvPr>
          <p:cNvSpPr txBox="1"/>
          <p:nvPr/>
        </p:nvSpPr>
        <p:spPr>
          <a:xfrm>
            <a:off x="1272091" y="2321004"/>
            <a:ext cx="659981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どちらが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年下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ですか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あなたか ナンシーか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1-3 Who is younger, you or Nancy">
            <a:hlinkClick r:id="" action="ppaction://media"/>
            <a:extLst>
              <a:ext uri="{FF2B5EF4-FFF2-40B4-BE49-F238E27FC236}">
                <a16:creationId xmlns:a16="http://schemas.microsoft.com/office/drawing/2014/main" id="{9E31F3BB-2475-3370-93C5-2633CAA7E4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109788" y="1277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32945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6701B-FB00-82A4-4133-FB85817B9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27C11A7-7874-C570-8D50-25B89016BDB1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35DAD66-946D-9DFD-DF5F-D7744CF5C84F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5C1032D-CEA9-7436-9F94-99575E913B6D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pic>
        <p:nvPicPr>
          <p:cNvPr id="4" name="G2_L19_reading_v3_often">
            <a:hlinkClick r:id="" action="ppaction://media"/>
            <a:extLst>
              <a:ext uri="{FF2B5EF4-FFF2-40B4-BE49-F238E27FC236}">
                <a16:creationId xmlns:a16="http://schemas.microsoft.com/office/drawing/2014/main" id="{47F4FB7D-BC29-3BC3-351D-57817E631B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35075" y="150813"/>
            <a:ext cx="609600" cy="609600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9DB8366-15D4-040F-558D-53BCD4F4AF18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AE77BB69-AF61-1D7C-72CE-27E7684ACE9C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often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715B7AFB-4564-739F-58D7-0AD1FA7895AC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よく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56EACF0-9988-E9F0-ABAA-90C3EFF7D3DD}"/>
              </a:ext>
            </a:extLst>
          </p:cNvPr>
          <p:cNvSpPr/>
          <p:nvPr/>
        </p:nvSpPr>
        <p:spPr>
          <a:xfrm>
            <a:off x="2790825" y="3608227"/>
            <a:ext cx="356235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68206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326744-9390-D743-96BD-7B690ACED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339FCD8-DD25-CA62-6FDD-33338BA3BE67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BA8A8B4-3A91-7952-BBF3-C89ACC727A20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CE78532-5A73-566A-F5D9-B75D8B5B5676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1C6F412C-A2A3-665A-4768-104E2F091B9A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FD9DFBFD-56C8-79E7-2715-FAC574704107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働く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E1F0493D-0405-D38F-CE0A-B65D6678072D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9_reading_v4_work">
            <a:hlinkClick r:id="" action="ppaction://media"/>
            <a:extLst>
              <a:ext uri="{FF2B5EF4-FFF2-40B4-BE49-F238E27FC236}">
                <a16:creationId xmlns:a16="http://schemas.microsoft.com/office/drawing/2014/main" id="{BD667255-704C-4EB7-192A-D655927410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95463" y="1390650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EF3263C-6419-C75C-7448-982279025CF7}"/>
              </a:ext>
            </a:extLst>
          </p:cNvPr>
          <p:cNvSpPr/>
          <p:nvPr/>
        </p:nvSpPr>
        <p:spPr>
          <a:xfrm>
            <a:off x="2667000" y="3519516"/>
            <a:ext cx="38100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99108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E81600-2D1A-64E0-8112-333A3AE65D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7890FB5-B349-F531-7263-A42102A75082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97FFBB7-3B9E-E65F-1CAD-126C29AC8E23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D910856-4706-DC2D-335A-E5E9BCA36902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pic>
        <p:nvPicPr>
          <p:cNvPr id="4" name="G2_L19_reading_v5_city">
            <a:hlinkClick r:id="" action="ppaction://media"/>
            <a:extLst>
              <a:ext uri="{FF2B5EF4-FFF2-40B4-BE49-F238E27FC236}">
                <a16:creationId xmlns:a16="http://schemas.microsoft.com/office/drawing/2014/main" id="{7D844677-BA56-B86B-E7BC-51763FA020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54200" y="476250"/>
            <a:ext cx="609600" cy="609600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87F1B41-C38B-5B4A-F233-E304D0C4A7BD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68DB381-1911-BEEC-8BBE-9E24E63BFE3D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都市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1E9C3C49-FB65-3071-DA71-1018DB9BDBB9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city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DC5ADF6-039E-0E54-1753-3EBCE7D27A97}"/>
              </a:ext>
            </a:extLst>
          </p:cNvPr>
          <p:cNvSpPr/>
          <p:nvPr/>
        </p:nvSpPr>
        <p:spPr>
          <a:xfrm>
            <a:off x="3051175" y="3519516"/>
            <a:ext cx="304165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62398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94E61-E2E7-979F-ED83-ED0FC98A7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0A20EB9-2383-43B7-9C27-CAEF3C73D51B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562A95B-644F-6E0E-8F50-A613675F2E98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B8B61F7-AAB1-F768-D530-6C0943430EF7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DF2827D5-91AE-7237-02C9-96CC3FBD5B46}"/>
              </a:ext>
            </a:extLst>
          </p:cNvPr>
          <p:cNvGrpSpPr/>
          <p:nvPr/>
        </p:nvGrpSpPr>
        <p:grpSpPr>
          <a:xfrm>
            <a:off x="815009" y="1859340"/>
            <a:ext cx="7513983" cy="3139320"/>
            <a:chOff x="815009" y="2437975"/>
            <a:chExt cx="7513983" cy="3139320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C783DF18-3953-43EA-FF78-B5FF824A0732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think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27E09CA9-E3B5-3F79-5D6F-BA1C72039E6E}"/>
                </a:ext>
              </a:extLst>
            </p:cNvPr>
            <p:cNvSpPr txBox="1"/>
            <p:nvPr/>
          </p:nvSpPr>
          <p:spPr>
            <a:xfrm>
              <a:off x="815009" y="2437975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だと思う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9_reading_v6_think">
            <a:hlinkClick r:id="" action="ppaction://media"/>
            <a:extLst>
              <a:ext uri="{FF2B5EF4-FFF2-40B4-BE49-F238E27FC236}">
                <a16:creationId xmlns:a16="http://schemas.microsoft.com/office/drawing/2014/main" id="{D259CB23-EFCC-8E33-AB39-6DD831F52E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41450" y="858838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E8BB2F8-05D0-CEF3-3DA1-CD82840D12FD}"/>
              </a:ext>
            </a:extLst>
          </p:cNvPr>
          <p:cNvSpPr/>
          <p:nvPr/>
        </p:nvSpPr>
        <p:spPr>
          <a:xfrm>
            <a:off x="2619375" y="3199337"/>
            <a:ext cx="390525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9024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04A66B-A644-4679-F552-3F6F124DD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0D45E50-DD98-0EB5-B83A-6E1FAACFA359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CAB3322-04AD-8CB4-04FB-44BF4719990A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C390BD6-9193-BB3E-37EB-BA9A94452815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確認テスト⑦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58ABCAE0-0FAC-A1F0-56CF-3E5F1386D712}"/>
              </a:ext>
            </a:extLst>
          </p:cNvPr>
          <p:cNvGrpSpPr/>
          <p:nvPr/>
        </p:nvGrpSpPr>
        <p:grpSpPr>
          <a:xfrm>
            <a:off x="0" y="1995215"/>
            <a:ext cx="9144000" cy="2867570"/>
            <a:chOff x="0" y="2463504"/>
            <a:chExt cx="9144000" cy="2867570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802E72DC-9B74-B7DC-95D9-6A11D018F698}"/>
                </a:ext>
              </a:extLst>
            </p:cNvPr>
            <p:cNvSpPr txBox="1"/>
            <p:nvPr/>
          </p:nvSpPr>
          <p:spPr>
            <a:xfrm>
              <a:off x="0" y="4007635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[one] [of]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326C4014-C237-4384-C9C2-AC04B5C00943}"/>
                </a:ext>
              </a:extLst>
            </p:cNvPr>
            <p:cNvSpPr txBox="1"/>
            <p:nvPr/>
          </p:nvSpPr>
          <p:spPr>
            <a:xfrm>
              <a:off x="815009" y="2463504"/>
              <a:ext cx="751398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の中のひとつ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9_reading_v7_one of">
            <a:hlinkClick r:id="" action="ppaction://media"/>
            <a:extLst>
              <a:ext uri="{FF2B5EF4-FFF2-40B4-BE49-F238E27FC236}">
                <a16:creationId xmlns:a16="http://schemas.microsoft.com/office/drawing/2014/main" id="{D28FE54A-BA2B-85CA-8321-836F971F01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71613" y="1890713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0490A99-7F1A-A9E3-0C4B-A1EA3B509E42}"/>
              </a:ext>
            </a:extLst>
          </p:cNvPr>
          <p:cNvSpPr/>
          <p:nvPr/>
        </p:nvSpPr>
        <p:spPr>
          <a:xfrm>
            <a:off x="2257426" y="3318654"/>
            <a:ext cx="2257424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249DB1D5-FBE4-B8F8-002C-85C0CFCDB143}"/>
              </a:ext>
            </a:extLst>
          </p:cNvPr>
          <p:cNvSpPr/>
          <p:nvPr/>
        </p:nvSpPr>
        <p:spPr>
          <a:xfrm>
            <a:off x="5387009" y="3318654"/>
            <a:ext cx="1701247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70887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011C94-D1D4-75BE-0D02-2B345BA30D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448CA9E-FF24-613F-3B34-FE3367316303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13DED1A-2E15-1FB7-8817-8A03C922B0B7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DB4DFE9-AB4C-254E-515C-C66FF5DAEE59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確認テスト⑧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4CE9B88-37D8-D4BE-06FF-F426019A659F}"/>
              </a:ext>
            </a:extLst>
          </p:cNvPr>
          <p:cNvGrpSpPr/>
          <p:nvPr/>
        </p:nvGrpSpPr>
        <p:grpSpPr>
          <a:xfrm>
            <a:off x="695325" y="1536175"/>
            <a:ext cx="7753350" cy="3785651"/>
            <a:chOff x="695325" y="1791644"/>
            <a:chExt cx="7753350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451797FF-1C17-640C-DB7E-C11ECB627E14}"/>
                </a:ext>
              </a:extLst>
            </p:cNvPr>
            <p:cNvSpPr txBox="1"/>
            <p:nvPr/>
          </p:nvSpPr>
          <p:spPr>
            <a:xfrm>
              <a:off x="695325" y="4007635"/>
              <a:ext cx="775335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culture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C874F1A1-DB9C-953E-B8A0-F055B66E5394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文化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9_reading_v8_culture">
            <a:hlinkClick r:id="" action="ppaction://media"/>
            <a:extLst>
              <a:ext uri="{FF2B5EF4-FFF2-40B4-BE49-F238E27FC236}">
                <a16:creationId xmlns:a16="http://schemas.microsoft.com/office/drawing/2014/main" id="{2138DBEC-62DB-1D49-9DF3-02A68E9FF3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71613" y="251142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9B5A81E-0E85-7FE0-BCF9-22A11A6D79FB}"/>
              </a:ext>
            </a:extLst>
          </p:cNvPr>
          <p:cNvSpPr/>
          <p:nvPr/>
        </p:nvSpPr>
        <p:spPr>
          <a:xfrm>
            <a:off x="2314575" y="3519516"/>
            <a:ext cx="451485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75164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53AB71-4809-5C08-A75C-5DE23253CD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2CC078A-3EAC-D029-EB38-3627622D4F9C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215824A4-9124-7739-65E3-5D71D59A071C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7580760-7D66-7BD0-FF37-2E0DDA74E694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確認テスト⑨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7BA3D0E7-7273-85A0-2690-664A8840B9A1}"/>
              </a:ext>
            </a:extLst>
          </p:cNvPr>
          <p:cNvGrpSpPr/>
          <p:nvPr/>
        </p:nvGrpSpPr>
        <p:grpSpPr>
          <a:xfrm>
            <a:off x="152400" y="1816591"/>
            <a:ext cx="8839200" cy="3224818"/>
            <a:chOff x="391767" y="2352477"/>
            <a:chExt cx="8839200" cy="3224818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9A3EFBD8-AB2A-7727-8B31-DEF9BBA2C6AF}"/>
                </a:ext>
              </a:extLst>
            </p:cNvPr>
            <p:cNvSpPr txBox="1"/>
            <p:nvPr/>
          </p:nvSpPr>
          <p:spPr>
            <a:xfrm>
              <a:off x="391767" y="2352477"/>
              <a:ext cx="8839200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7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すべきである</a:t>
              </a: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C3213A35-CE3E-B59C-74BA-A4376F0E119A}"/>
                </a:ext>
              </a:extLst>
            </p:cNvPr>
            <p:cNvSpPr txBox="1"/>
            <p:nvPr/>
          </p:nvSpPr>
          <p:spPr>
            <a:xfrm>
              <a:off x="1240734" y="4007635"/>
              <a:ext cx="714126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should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2_L19_reading_v9_should">
            <a:hlinkClick r:id="" action="ppaction://media"/>
            <a:extLst>
              <a:ext uri="{FF2B5EF4-FFF2-40B4-BE49-F238E27FC236}">
                <a16:creationId xmlns:a16="http://schemas.microsoft.com/office/drawing/2014/main" id="{E667BC7F-7A7A-22EB-3D1D-1B10DEF435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36725" y="1714500"/>
            <a:ext cx="609600" cy="6096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327170F-2583-7FDF-6DB1-ABC2963C4EC0}"/>
              </a:ext>
            </a:extLst>
          </p:cNvPr>
          <p:cNvSpPr/>
          <p:nvPr/>
        </p:nvSpPr>
        <p:spPr>
          <a:xfrm>
            <a:off x="2209800" y="3217899"/>
            <a:ext cx="47244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39413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F87F39-9BCE-DB37-DA40-D5FC2D96EC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3CE5F77-892B-C3DC-938C-B1E0A0D969F4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86D2500-1F20-8BAE-CB34-B5FA724C1A0C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F96EC8D-5C19-2BA7-3071-CE9DAC70A9C9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確認テスト⑩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7D12DEF-12E4-1B4B-A0D7-D7881C8A2E15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C474021E-31BA-22B6-5044-1844EB22CD39}"/>
                </a:ext>
              </a:extLst>
            </p:cNvPr>
            <p:cNvSpPr txBox="1"/>
            <p:nvPr/>
          </p:nvSpPr>
          <p:spPr>
            <a:xfrm>
              <a:off x="533401" y="4007635"/>
              <a:ext cx="8077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protect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02B18F95-F29F-684A-DB5B-048A569E8C62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を守る</a:t>
              </a:r>
            </a:p>
          </p:txBody>
        </p:sp>
      </p:grpSp>
      <p:pic>
        <p:nvPicPr>
          <p:cNvPr id="4" name="G2_L19_reading_v10_protect">
            <a:hlinkClick r:id="" action="ppaction://media"/>
            <a:extLst>
              <a:ext uri="{FF2B5EF4-FFF2-40B4-BE49-F238E27FC236}">
                <a16:creationId xmlns:a16="http://schemas.microsoft.com/office/drawing/2014/main" id="{B61EBFC1-0716-5475-6578-C0FA708BAC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709863" y="652463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882407A9-06C6-A74B-144A-AC01DC417E40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5B64B90-3E8E-064D-12A3-62EFC9CEF0F7}"/>
              </a:ext>
            </a:extLst>
          </p:cNvPr>
          <p:cNvSpPr/>
          <p:nvPr/>
        </p:nvSpPr>
        <p:spPr>
          <a:xfrm>
            <a:off x="2120900" y="3418940"/>
            <a:ext cx="4902199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34043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E3074A3-3916-2084-9003-65EB8E7A02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00" y="1309687"/>
            <a:ext cx="8848800" cy="4536752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/>
          <p:nvPr/>
        </p:nvCxnSpPr>
        <p:spPr>
          <a:xfrm flipH="1">
            <a:off x="2827187" y="13620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DA25322C-8660-BC9E-76BE-827509440932}"/>
              </a:ext>
            </a:extLst>
          </p:cNvPr>
          <p:cNvCxnSpPr/>
          <p:nvPr/>
        </p:nvCxnSpPr>
        <p:spPr>
          <a:xfrm flipH="1">
            <a:off x="4660151" y="13620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B955E1A3-3A3D-D786-65C6-D5A725F44BED}"/>
              </a:ext>
            </a:extLst>
          </p:cNvPr>
          <p:cNvCxnSpPr/>
          <p:nvPr/>
        </p:nvCxnSpPr>
        <p:spPr>
          <a:xfrm flipH="1">
            <a:off x="6343141" y="13620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423370A8-AEC7-55FE-3FB2-A1A4D330E98C}"/>
              </a:ext>
            </a:extLst>
          </p:cNvPr>
          <p:cNvCxnSpPr/>
          <p:nvPr/>
        </p:nvCxnSpPr>
        <p:spPr>
          <a:xfrm flipH="1">
            <a:off x="8371966" y="13620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E1E60108-7168-09D9-6B4A-7DB0D5D7DB7B}"/>
              </a:ext>
            </a:extLst>
          </p:cNvPr>
          <p:cNvCxnSpPr/>
          <p:nvPr/>
        </p:nvCxnSpPr>
        <p:spPr>
          <a:xfrm flipH="1">
            <a:off x="1352041" y="195221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6AB84515-D652-0855-4351-F36F79B06708}"/>
              </a:ext>
            </a:extLst>
          </p:cNvPr>
          <p:cNvCxnSpPr/>
          <p:nvPr/>
        </p:nvCxnSpPr>
        <p:spPr>
          <a:xfrm flipH="1">
            <a:off x="3733291" y="195221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EC584E43-A243-FA71-512E-9642C7C2CBF5}"/>
              </a:ext>
            </a:extLst>
          </p:cNvPr>
          <p:cNvCxnSpPr/>
          <p:nvPr/>
        </p:nvCxnSpPr>
        <p:spPr>
          <a:xfrm flipH="1">
            <a:off x="4410904" y="195220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8CFE12E5-CD1F-3805-C87D-07BA3F93A69F}"/>
              </a:ext>
            </a:extLst>
          </p:cNvPr>
          <p:cNvCxnSpPr/>
          <p:nvPr/>
        </p:nvCxnSpPr>
        <p:spPr>
          <a:xfrm flipH="1">
            <a:off x="5465004" y="195220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B748AFEE-13C4-743D-83E5-1BC7FEAF1AE4}"/>
              </a:ext>
            </a:extLst>
          </p:cNvPr>
          <p:cNvCxnSpPr/>
          <p:nvPr/>
        </p:nvCxnSpPr>
        <p:spPr>
          <a:xfrm flipH="1">
            <a:off x="6792154" y="195220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3202E0FA-DCD5-5198-4DAB-5E09431669FD}"/>
              </a:ext>
            </a:extLst>
          </p:cNvPr>
          <p:cNvCxnSpPr/>
          <p:nvPr/>
        </p:nvCxnSpPr>
        <p:spPr>
          <a:xfrm flipH="1">
            <a:off x="7960554" y="195220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7B893D02-48A9-5842-B556-8CDB9125178D}"/>
              </a:ext>
            </a:extLst>
          </p:cNvPr>
          <p:cNvCxnSpPr/>
          <p:nvPr/>
        </p:nvCxnSpPr>
        <p:spPr>
          <a:xfrm flipH="1">
            <a:off x="8775808" y="195220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A19B0C8E-4FC6-EEC3-F9B5-C7EE34FA551C}"/>
              </a:ext>
            </a:extLst>
          </p:cNvPr>
          <p:cNvCxnSpPr/>
          <p:nvPr/>
        </p:nvCxnSpPr>
        <p:spPr>
          <a:xfrm flipH="1">
            <a:off x="3060808" y="256174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>
            <a:extLst>
              <a:ext uri="{FF2B5EF4-FFF2-40B4-BE49-F238E27FC236}">
                <a16:creationId xmlns:a16="http://schemas.microsoft.com/office/drawing/2014/main" id="{CE781F14-E490-D770-EB31-CDDC2396E4BD}"/>
              </a:ext>
            </a:extLst>
          </p:cNvPr>
          <p:cNvCxnSpPr/>
          <p:nvPr/>
        </p:nvCxnSpPr>
        <p:spPr>
          <a:xfrm flipH="1">
            <a:off x="4290776" y="256174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B03FC54C-ABF3-F411-1F7B-D09E2304E281}"/>
              </a:ext>
            </a:extLst>
          </p:cNvPr>
          <p:cNvCxnSpPr/>
          <p:nvPr/>
        </p:nvCxnSpPr>
        <p:spPr>
          <a:xfrm flipH="1">
            <a:off x="5789577" y="256174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F8AAE41A-AC74-667A-8543-CDAC88D96CB8}"/>
              </a:ext>
            </a:extLst>
          </p:cNvPr>
          <p:cNvCxnSpPr/>
          <p:nvPr/>
        </p:nvCxnSpPr>
        <p:spPr>
          <a:xfrm flipH="1">
            <a:off x="6970262" y="256174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89FFCAC3-F821-B151-1966-F567761CC4CB}"/>
              </a:ext>
            </a:extLst>
          </p:cNvPr>
          <p:cNvCxnSpPr/>
          <p:nvPr/>
        </p:nvCxnSpPr>
        <p:spPr>
          <a:xfrm flipH="1">
            <a:off x="7718275" y="256174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C03E51B3-0588-1B63-BE50-AA16D153F5CE}"/>
              </a:ext>
            </a:extLst>
          </p:cNvPr>
          <p:cNvCxnSpPr/>
          <p:nvPr/>
        </p:nvCxnSpPr>
        <p:spPr>
          <a:xfrm flipH="1">
            <a:off x="8728597" y="256174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F0BADF5E-B6C3-4F21-EDCD-A7F28B0A7768}"/>
              </a:ext>
            </a:extLst>
          </p:cNvPr>
          <p:cNvCxnSpPr/>
          <p:nvPr/>
        </p:nvCxnSpPr>
        <p:spPr>
          <a:xfrm flipH="1">
            <a:off x="3299347" y="322269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6CB659C6-24A3-3BBB-6AC3-99662488788D}"/>
              </a:ext>
            </a:extLst>
          </p:cNvPr>
          <p:cNvCxnSpPr/>
          <p:nvPr/>
        </p:nvCxnSpPr>
        <p:spPr>
          <a:xfrm flipH="1">
            <a:off x="5175772" y="322269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A48C4A1D-C8B5-48E8-0F03-AFCF247F7111}"/>
              </a:ext>
            </a:extLst>
          </p:cNvPr>
          <p:cNvCxnSpPr/>
          <p:nvPr/>
        </p:nvCxnSpPr>
        <p:spPr>
          <a:xfrm flipH="1">
            <a:off x="6956847" y="322528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222FB3B0-0953-7CD3-0A34-C8876CDF2633}"/>
              </a:ext>
            </a:extLst>
          </p:cNvPr>
          <p:cNvCxnSpPr/>
          <p:nvPr/>
        </p:nvCxnSpPr>
        <p:spPr>
          <a:xfrm flipH="1">
            <a:off x="7431924" y="322269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455B101F-E421-3A17-F99D-5E9AB35D9429}"/>
              </a:ext>
            </a:extLst>
          </p:cNvPr>
          <p:cNvCxnSpPr/>
          <p:nvPr/>
        </p:nvCxnSpPr>
        <p:spPr>
          <a:xfrm flipH="1">
            <a:off x="945399" y="379419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A4906F7F-E0E1-A9F7-E0A4-AD677AFCE641}"/>
              </a:ext>
            </a:extLst>
          </p:cNvPr>
          <p:cNvCxnSpPr/>
          <p:nvPr/>
        </p:nvCxnSpPr>
        <p:spPr>
          <a:xfrm flipH="1">
            <a:off x="1704946" y="379419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F5E8DFF7-730A-B5F9-7174-EE5CED35B19D}"/>
              </a:ext>
            </a:extLst>
          </p:cNvPr>
          <p:cNvCxnSpPr/>
          <p:nvPr/>
        </p:nvCxnSpPr>
        <p:spPr>
          <a:xfrm flipH="1">
            <a:off x="2760926" y="379419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46F2A95E-3A2E-2798-97C1-F6526BFDC723}"/>
              </a:ext>
            </a:extLst>
          </p:cNvPr>
          <p:cNvCxnSpPr/>
          <p:nvPr/>
        </p:nvCxnSpPr>
        <p:spPr>
          <a:xfrm flipH="1">
            <a:off x="3750645" y="379419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0F12616D-388A-F196-8140-44457C2663E1}"/>
              </a:ext>
            </a:extLst>
          </p:cNvPr>
          <p:cNvCxnSpPr/>
          <p:nvPr/>
        </p:nvCxnSpPr>
        <p:spPr>
          <a:xfrm flipH="1">
            <a:off x="4790052" y="379419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4C49E9EA-625B-D151-E14D-DF22CBCF37CC}"/>
              </a:ext>
            </a:extLst>
          </p:cNvPr>
          <p:cNvCxnSpPr/>
          <p:nvPr/>
        </p:nvCxnSpPr>
        <p:spPr>
          <a:xfrm flipH="1">
            <a:off x="8401184" y="379419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11164DFC-0BD3-5BC4-F419-85A281B9233F}"/>
              </a:ext>
            </a:extLst>
          </p:cNvPr>
          <p:cNvCxnSpPr/>
          <p:nvPr/>
        </p:nvCxnSpPr>
        <p:spPr>
          <a:xfrm flipH="1">
            <a:off x="1704946" y="438985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>
            <a:extLst>
              <a:ext uri="{FF2B5EF4-FFF2-40B4-BE49-F238E27FC236}">
                <a16:creationId xmlns:a16="http://schemas.microsoft.com/office/drawing/2014/main" id="{DC1ABF4F-DCE7-8ABC-E24A-3A69DCB4129D}"/>
              </a:ext>
            </a:extLst>
          </p:cNvPr>
          <p:cNvCxnSpPr/>
          <p:nvPr/>
        </p:nvCxnSpPr>
        <p:spPr>
          <a:xfrm flipH="1">
            <a:off x="2112904" y="438985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>
            <a:extLst>
              <a:ext uri="{FF2B5EF4-FFF2-40B4-BE49-F238E27FC236}">
                <a16:creationId xmlns:a16="http://schemas.microsoft.com/office/drawing/2014/main" id="{7ECF883F-B554-EFD8-5BC4-D79934BD3AC9}"/>
              </a:ext>
            </a:extLst>
          </p:cNvPr>
          <p:cNvCxnSpPr/>
          <p:nvPr/>
        </p:nvCxnSpPr>
        <p:spPr>
          <a:xfrm flipH="1">
            <a:off x="4408843" y="438985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コネクタ 63">
            <a:extLst>
              <a:ext uri="{FF2B5EF4-FFF2-40B4-BE49-F238E27FC236}">
                <a16:creationId xmlns:a16="http://schemas.microsoft.com/office/drawing/2014/main" id="{CFF2CF1D-075C-14A7-E1F7-80B95473261D}"/>
              </a:ext>
            </a:extLst>
          </p:cNvPr>
          <p:cNvCxnSpPr/>
          <p:nvPr/>
        </p:nvCxnSpPr>
        <p:spPr>
          <a:xfrm flipH="1">
            <a:off x="4856312" y="438985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AS_G2_17_07_reading_s2">
            <a:hlinkClick r:id="" action="ppaction://media"/>
            <a:extLst>
              <a:ext uri="{FF2B5EF4-FFF2-40B4-BE49-F238E27FC236}">
                <a16:creationId xmlns:a16="http://schemas.microsoft.com/office/drawing/2014/main" id="{4155D6B8-D71E-68D0-B456-1AF2CF93380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15738" y="1136650"/>
            <a:ext cx="406400" cy="406400"/>
          </a:xfrm>
          <a:prstGeom prst="rect">
            <a:avLst/>
          </a:prstGeom>
        </p:spPr>
      </p:pic>
      <p:pic>
        <p:nvPicPr>
          <p:cNvPr id="66" name="AS_G2_17_07_reading_s2">
            <a:hlinkClick r:id="" action="ppaction://media"/>
            <a:extLst>
              <a:ext uri="{FF2B5EF4-FFF2-40B4-BE49-F238E27FC236}">
                <a16:creationId xmlns:a16="http://schemas.microsoft.com/office/drawing/2014/main" id="{5041898F-2ADB-970C-6D71-9DC2564D0BE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15738" y="21095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25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5825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audio>
              <p:cMediaNode vol="80000">
                <p:cTn id="1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731C2-A007-9F4D-865B-01B1974E8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BCA4E16B-E94C-0F15-B7E6-176A4CF9C9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7443" b="49814"/>
          <a:stretch>
            <a:fillRect/>
          </a:stretch>
        </p:blipFill>
        <p:spPr>
          <a:xfrm>
            <a:off x="245278" y="1022216"/>
            <a:ext cx="8586000" cy="620029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7531733-95EA-58BD-A2B3-665AFDF04866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64495D9-7183-DF0E-BF04-DDD0409111D7}"/>
              </a:ext>
            </a:extLst>
          </p:cNvPr>
          <p:cNvSpPr txBox="1"/>
          <p:nvPr/>
        </p:nvSpPr>
        <p:spPr>
          <a:xfrm>
            <a:off x="537493" y="3677650"/>
            <a:ext cx="8069014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Who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tallest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 your family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「あなたの家族の中で」という意味をもち、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tallest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を修飾し、比較の範囲を示しています。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C2AB9BE9-C327-0F32-2A4A-08E9BD5CC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8CB0BD9-A2CB-92C1-4AD3-FB44186D3DC4}"/>
              </a:ext>
            </a:extLst>
          </p:cNvPr>
          <p:cNvSpPr txBox="1"/>
          <p:nvPr/>
        </p:nvSpPr>
        <p:spPr>
          <a:xfrm>
            <a:off x="1032444" y="1711576"/>
            <a:ext cx="561981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あなたの家族の中でいちばん背が高いのはだれですか。</a:t>
            </a:r>
          </a:p>
        </p:txBody>
      </p:sp>
    </p:spTree>
    <p:extLst>
      <p:ext uri="{BB962C8B-B14F-4D97-AF65-F5344CB8AC3E}">
        <p14:creationId xmlns:p14="http://schemas.microsoft.com/office/powerpoint/2010/main" val="1745753450"/>
      </p:ext>
    </p:extLst>
  </p:cSld>
  <p:clrMapOvr>
    <a:masterClrMapping/>
  </p:clrMapOvr>
  <p:transition spd="slow">
    <p:push dir="u"/>
  </p:transition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2E754-2A77-2F41-5116-DD89B5631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648F03B-C962-3D60-4677-0FF25B9F9A28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DD9FE13-4172-2969-BAB2-3609D3A1F728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2498486"/>
      </p:ext>
    </p:extLst>
  </p:cSld>
  <p:clrMapOvr>
    <a:masterClrMapping/>
  </p:clrMapOvr>
  <p:transition spd="slow">
    <p:push dir="u"/>
  </p:transition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72590B60-0DD0-E030-82C3-C99228EEDD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0747"/>
          <a:stretch>
            <a:fillRect/>
          </a:stretch>
        </p:blipFill>
        <p:spPr>
          <a:xfrm>
            <a:off x="284173" y="770212"/>
            <a:ext cx="8575200" cy="825901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B61B6E99-0B26-EE85-9F8E-C6F92F7BB600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59A975F-8002-851E-5B19-1C802EC41093}"/>
              </a:ext>
            </a:extLst>
          </p:cNvPr>
          <p:cNvSpPr txBox="1"/>
          <p:nvPr/>
        </p:nvSpPr>
        <p:spPr>
          <a:xfrm>
            <a:off x="537493" y="2604561"/>
            <a:ext cx="8069014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you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（主語）、（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do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～）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like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eat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Which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）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better for breakfast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for breakfast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「朝食に」という意味をもちます。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ここでは、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eat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rice or bread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はカンマ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(,)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を用いて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Which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の内容を補足します。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「ご飯かパン」の選択肢を提示しています。</a:t>
            </a: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EA7786A8-E05D-C7AF-FAEB-E777169DD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80F2C74-1ABC-206B-057E-4CB01D6C18B8}"/>
              </a:ext>
            </a:extLst>
          </p:cNvPr>
          <p:cNvSpPr txBox="1"/>
          <p:nvPr/>
        </p:nvSpPr>
        <p:spPr>
          <a:xfrm>
            <a:off x="537494" y="1767406"/>
            <a:ext cx="60411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あなたは朝食にご飯とパンのどちらを食べるのが好きですか。</a:t>
            </a:r>
          </a:p>
        </p:txBody>
      </p:sp>
    </p:spTree>
    <p:extLst>
      <p:ext uri="{BB962C8B-B14F-4D97-AF65-F5344CB8AC3E}">
        <p14:creationId xmlns:p14="http://schemas.microsoft.com/office/powerpoint/2010/main" val="2139112763"/>
      </p:ext>
    </p:extLst>
  </p:cSld>
  <p:clrMapOvr>
    <a:masterClrMapping/>
  </p:clrMapOvr>
  <p:transition spd="slow">
    <p:push dir="u"/>
  </p:transition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A3DCD-CA07-E088-51D3-D2D1C40EB5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71E8EF7B-1168-4159-5E2F-BF85F8E493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406" b="79965"/>
          <a:stretch>
            <a:fillRect/>
          </a:stretch>
        </p:blipFill>
        <p:spPr>
          <a:xfrm>
            <a:off x="284173" y="955541"/>
            <a:ext cx="8575200" cy="771524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99594E7-4608-9030-1E87-F7913B93C2FC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B05EA40-4279-1BF4-FE6A-09562C97A95C}"/>
              </a:ext>
            </a:extLst>
          </p:cNvPr>
          <p:cNvSpPr txBox="1"/>
          <p:nvPr/>
        </p:nvSpPr>
        <p:spPr>
          <a:xfrm>
            <a:off x="537493" y="2604561"/>
            <a:ext cx="8069014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like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rice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better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「よりよく」という意味をもち、動詞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likes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than bread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「パンより」という意味をもち、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better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の比較の対象を示しています。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C131C541-6917-D0E9-A48F-82438F76C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E84F588-9A31-E630-7B53-944864260E0B}"/>
              </a:ext>
            </a:extLst>
          </p:cNvPr>
          <p:cNvSpPr txBox="1"/>
          <p:nvPr/>
        </p:nvSpPr>
        <p:spPr>
          <a:xfrm>
            <a:off x="537494" y="1767406"/>
            <a:ext cx="30947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私はパンよりご飯が好きです。</a:t>
            </a:r>
          </a:p>
        </p:txBody>
      </p:sp>
    </p:spTree>
    <p:extLst>
      <p:ext uri="{BB962C8B-B14F-4D97-AF65-F5344CB8AC3E}">
        <p14:creationId xmlns:p14="http://schemas.microsoft.com/office/powerpoint/2010/main" val="3832100884"/>
      </p:ext>
    </p:extLst>
  </p:cSld>
  <p:clrMapOvr>
    <a:masterClrMapping/>
  </p:clrMapOvr>
  <p:transition spd="slow">
    <p:push dir="u"/>
  </p:transition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28C498-3901-20D8-0763-BD132D35C8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BBB388F-0CF8-FEB5-7F07-23DC659532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285" b="68032"/>
          <a:stretch>
            <a:fillRect/>
          </a:stretch>
        </p:blipFill>
        <p:spPr>
          <a:xfrm>
            <a:off x="284173" y="895251"/>
            <a:ext cx="8575200" cy="865715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633D6D89-D78A-0B89-72EB-88901A13811F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CF2961F-94FC-89FA-A5DC-C849A23E2ED1}"/>
              </a:ext>
            </a:extLst>
          </p:cNvPr>
          <p:cNvSpPr txBox="1"/>
          <p:nvPr/>
        </p:nvSpPr>
        <p:spPr>
          <a:xfrm>
            <a:off x="537493" y="2604561"/>
            <a:ext cx="8069014" cy="34778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worry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about rice in Japan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「日本の米について」という意味をもち、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worry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 Japan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は修飾語で形容詞のはたらきです。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rice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を説明しています。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CC2998EB-75D2-0ADA-E5B5-2573835B7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717FC38-021A-6DF3-99C4-527F04BFB25B}"/>
              </a:ext>
            </a:extLst>
          </p:cNvPr>
          <p:cNvSpPr txBox="1"/>
          <p:nvPr/>
        </p:nvSpPr>
        <p:spPr>
          <a:xfrm>
            <a:off x="537494" y="1767406"/>
            <a:ext cx="45425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でも、私は日本の米について心配しています。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4056835403"/>
      </p:ext>
    </p:extLst>
  </p:cSld>
  <p:clrMapOvr>
    <a:masterClrMapping/>
  </p:clrMapOvr>
  <p:transition spd="slow">
    <p:push dir="u"/>
  </p:transition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4BE597-5BC7-CEB0-F51B-96F4E9B9A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CAFBAEC-6AAA-B18D-19A9-AB5E7E0BBB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478" b="48370"/>
          <a:stretch>
            <a:fillRect/>
          </a:stretch>
        </p:blipFill>
        <p:spPr>
          <a:xfrm>
            <a:off x="284173" y="628045"/>
            <a:ext cx="8575200" cy="1533524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F04D8479-F6EA-500E-E165-331A5B22AAA3}"/>
              </a:ext>
            </a:extLst>
          </p:cNvPr>
          <p:cNvSpPr/>
          <p:nvPr/>
        </p:nvSpPr>
        <p:spPr>
          <a:xfrm>
            <a:off x="0" y="2644555"/>
            <a:ext cx="9144000" cy="4213445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0FF067D-4061-E389-6228-D5116360586E}"/>
              </a:ext>
            </a:extLst>
          </p:cNvPr>
          <p:cNvSpPr txBox="1"/>
          <p:nvPr/>
        </p:nvSpPr>
        <p:spPr>
          <a:xfrm>
            <a:off x="537493" y="2719333"/>
            <a:ext cx="8069014" cy="40934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First, 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副詞です。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 「第一に」という意味をもち、文全体を修飾しています。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young Japanese people eat bread more often than rice </a:t>
            </a:r>
            <a:r>
              <a:rPr lang="en-US" altLang="ja-JP" sz="2000" b="1" u="sng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now.</a:t>
            </a:r>
            <a:endParaRPr lang="en-US" altLang="ja-JP" sz="2000" b="1" u="sng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young Japanese people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eat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bread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more often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は副詞です。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「より頻繁に」という意味をもち、動詞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eat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を修飾しています。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than rice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は修飾語で副詞のはたらきです。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「ご飯より」という意味をもち、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more often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の比較の対象を示しています。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now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は副詞です。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 「今では」という意味をもち、文全体を修飾しています。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4CC1842B-D44F-F598-24A3-01E652AA1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FA0A7EC-ABFB-0146-D5DD-7BA59EEBC243}"/>
              </a:ext>
            </a:extLst>
          </p:cNvPr>
          <p:cNvSpPr txBox="1"/>
          <p:nvPr/>
        </p:nvSpPr>
        <p:spPr>
          <a:xfrm>
            <a:off x="537494" y="2168620"/>
            <a:ext cx="58379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まず、今、若い日本の人々はご飯よりもパンをよく食べます。</a:t>
            </a:r>
          </a:p>
        </p:txBody>
      </p:sp>
    </p:spTree>
    <p:extLst>
      <p:ext uri="{BB962C8B-B14F-4D97-AF65-F5344CB8AC3E}">
        <p14:creationId xmlns:p14="http://schemas.microsoft.com/office/powerpoint/2010/main" val="3142914355"/>
      </p:ext>
    </p:extLst>
  </p:cSld>
  <p:clrMapOvr>
    <a:masterClrMapping/>
  </p:clrMapOvr>
  <p:transition spd="slow">
    <p:push dir="u"/>
  </p:transition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6D4138-AF9F-DED4-3888-3ECE5BA22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5680440A-43FC-5815-A826-D4354BB8C4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7382" b="23655"/>
          <a:stretch>
            <a:fillRect/>
          </a:stretch>
        </p:blipFill>
        <p:spPr>
          <a:xfrm>
            <a:off x="284173" y="799526"/>
            <a:ext cx="8575200" cy="1695449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7B67BAC6-6CDE-7F6D-D716-32CB763B73F5}"/>
              </a:ext>
            </a:extLst>
          </p:cNvPr>
          <p:cNvSpPr/>
          <p:nvPr/>
        </p:nvSpPr>
        <p:spPr>
          <a:xfrm>
            <a:off x="0" y="3206927"/>
            <a:ext cx="9144000" cy="365107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289D55E-D6B5-124D-A663-D8206AEEA2C4}"/>
              </a:ext>
            </a:extLst>
          </p:cNvPr>
          <p:cNvSpPr txBox="1"/>
          <p:nvPr/>
        </p:nvSpPr>
        <p:spPr>
          <a:xfrm>
            <a:off x="537493" y="3276675"/>
            <a:ext cx="8069014" cy="34778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Second, 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副詞です。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 「第二に」という意味をもち、文全体を修飾しています。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lot of young people want to work in big cities, 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lot of young people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want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work in big cities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to work in big cities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は「大都市で働くこと」という意味で、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名詞として扱っています。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in big cities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は修飾語で副詞のはたらきです。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「大都市で」という意味をもち、動詞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work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を修飾しています。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A8E2D3D1-15DD-5754-1161-A22DDE446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83C13E4-4442-3CC7-4A82-EF0633048910}"/>
              </a:ext>
            </a:extLst>
          </p:cNvPr>
          <p:cNvSpPr txBox="1"/>
          <p:nvPr/>
        </p:nvSpPr>
        <p:spPr>
          <a:xfrm>
            <a:off x="537494" y="2618422"/>
            <a:ext cx="76286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次に、たくさんの若い人々が大都市で働きたがるので、彼らは米を作りません。</a:t>
            </a:r>
          </a:p>
        </p:txBody>
      </p:sp>
    </p:spTree>
    <p:extLst>
      <p:ext uri="{BB962C8B-B14F-4D97-AF65-F5344CB8AC3E}">
        <p14:creationId xmlns:p14="http://schemas.microsoft.com/office/powerpoint/2010/main" val="483474712"/>
      </p:ext>
    </p:extLst>
  </p:cSld>
  <p:clrMapOvr>
    <a:masterClrMapping/>
  </p:clrMapOvr>
  <p:transition spd="slow">
    <p:push dir="u"/>
  </p:transition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074524-D3A9-1161-3205-55A2B9976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B623CB0-3FD5-0D9C-6169-BB0AC9A24F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7382" b="23655"/>
          <a:stretch>
            <a:fillRect/>
          </a:stretch>
        </p:blipFill>
        <p:spPr>
          <a:xfrm>
            <a:off x="284173" y="799526"/>
            <a:ext cx="8575200" cy="1695449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1DB78E7D-071B-9611-BE52-F8F8813BE6C5}"/>
              </a:ext>
            </a:extLst>
          </p:cNvPr>
          <p:cNvSpPr/>
          <p:nvPr/>
        </p:nvSpPr>
        <p:spPr>
          <a:xfrm>
            <a:off x="0" y="3206927"/>
            <a:ext cx="9144000" cy="365107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16BF6FE-8EF1-5CCE-14E3-46030A0D3485}"/>
              </a:ext>
            </a:extLst>
          </p:cNvPr>
          <p:cNvSpPr txBox="1"/>
          <p:nvPr/>
        </p:nvSpPr>
        <p:spPr>
          <a:xfrm>
            <a:off x="537493" y="3455577"/>
            <a:ext cx="8069014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③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so they don’t make rice. 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don’t make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rice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so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つの文（「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lot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～」と「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they don’t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～」）をつなぎ、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前の内容を受けて、その結果こうなるという意味を表しています。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7FFE7BE0-6BFB-5C2B-754B-52433C007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62C1BAD-1F32-BD5A-93AA-B39247B72FC8}"/>
              </a:ext>
            </a:extLst>
          </p:cNvPr>
          <p:cNvSpPr txBox="1"/>
          <p:nvPr/>
        </p:nvSpPr>
        <p:spPr>
          <a:xfrm>
            <a:off x="537494" y="2618422"/>
            <a:ext cx="76286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次に、たくさんの若い人々が大都市で働きたがるので、彼らは米を作りません。</a:t>
            </a:r>
          </a:p>
        </p:txBody>
      </p:sp>
    </p:spTree>
    <p:extLst>
      <p:ext uri="{BB962C8B-B14F-4D97-AF65-F5344CB8AC3E}">
        <p14:creationId xmlns:p14="http://schemas.microsoft.com/office/powerpoint/2010/main" val="1900117665"/>
      </p:ext>
    </p:extLst>
  </p:cSld>
  <p:clrMapOvr>
    <a:masterClrMapping/>
  </p:clrMapOvr>
  <p:transition spd="med">
    <p:pull/>
  </p:transition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A22E3-3F76-3E45-3D20-1A749DF6D2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DB6C7AB3-56E5-CFC0-5DC2-4A5E51CF56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7621" b="362"/>
          <a:stretch>
            <a:fillRect/>
          </a:stretch>
        </p:blipFill>
        <p:spPr>
          <a:xfrm>
            <a:off x="284173" y="688481"/>
            <a:ext cx="8575200" cy="196850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09D92B87-6E85-F630-F1C3-05E828032A35}"/>
              </a:ext>
            </a:extLst>
          </p:cNvPr>
          <p:cNvSpPr/>
          <p:nvPr/>
        </p:nvSpPr>
        <p:spPr>
          <a:xfrm>
            <a:off x="0" y="3462774"/>
            <a:ext cx="9144000" cy="3395226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3943EF5-0407-1327-26AE-BE2DFD3E864D}"/>
              </a:ext>
            </a:extLst>
          </p:cNvPr>
          <p:cNvSpPr txBox="1"/>
          <p:nvPr/>
        </p:nvSpPr>
        <p:spPr>
          <a:xfrm>
            <a:off x="537493" y="3582217"/>
            <a:ext cx="8069014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 think rice is one of the most important things for our culture, 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think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rice is one of the most important 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things for our culture,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so we should protect it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）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（目的語）です。</a:t>
            </a: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rice is one of the most important things for our culture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主語と動詞をふくむ節（名詞節）です。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rice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is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one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（補語）です。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of the most important things for our culture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は修飾語で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形容詞のはたらきです。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one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を説明しています。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for our culture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は修飾語で形容詞のはたらきです。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the most important things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を説明しています。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63A6E030-9EAE-83EA-30F5-F79157C39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FAB5B6B-01C0-F3A9-3200-A6EA7EC5BB8D}"/>
              </a:ext>
            </a:extLst>
          </p:cNvPr>
          <p:cNvSpPr txBox="1"/>
          <p:nvPr/>
        </p:nvSpPr>
        <p:spPr>
          <a:xfrm>
            <a:off x="537494" y="2709140"/>
            <a:ext cx="8162006" cy="646331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私は米は私たちの文化にとって最も大切なものの１つだと思います。だから私たちはそれを守るべきです。</a:t>
            </a:r>
          </a:p>
        </p:txBody>
      </p:sp>
    </p:spTree>
    <p:extLst>
      <p:ext uri="{BB962C8B-B14F-4D97-AF65-F5344CB8AC3E}">
        <p14:creationId xmlns:p14="http://schemas.microsoft.com/office/powerpoint/2010/main" val="279626182"/>
      </p:ext>
    </p:extLst>
  </p:cSld>
  <p:clrMapOvr>
    <a:masterClrMapping/>
  </p:clrMapOvr>
  <p:transition spd="slow">
    <p:push dir="u"/>
  </p:transition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34DE1-2A64-82F0-02FC-9FEA23B52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5CB8F6A9-827A-44D6-4981-521B39F0BC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7621" b="362"/>
          <a:stretch>
            <a:fillRect/>
          </a:stretch>
        </p:blipFill>
        <p:spPr>
          <a:xfrm>
            <a:off x="284173" y="688481"/>
            <a:ext cx="8575200" cy="196850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8AC21629-F5E5-E8D1-BE4A-96A1469FEAE1}"/>
              </a:ext>
            </a:extLst>
          </p:cNvPr>
          <p:cNvSpPr/>
          <p:nvPr/>
        </p:nvSpPr>
        <p:spPr>
          <a:xfrm>
            <a:off x="0" y="3462774"/>
            <a:ext cx="9144000" cy="3395226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92DC8BA-1DDE-D0B6-8A05-93443198E1F6}"/>
              </a:ext>
            </a:extLst>
          </p:cNvPr>
          <p:cNvSpPr txBox="1"/>
          <p:nvPr/>
        </p:nvSpPr>
        <p:spPr>
          <a:xfrm>
            <a:off x="537493" y="3681607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③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so we should protect it. 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should protect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it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はここでは、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rice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を指しています。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so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つの文（「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rice is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～」と「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we should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～」）をつなぎ、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前の内容を受けて、その結果こうなるという意味を表しています。</a:t>
            </a:r>
          </a:p>
          <a:p>
            <a:endParaRPr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6E81FE3C-3170-617F-A933-BE47A74AC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4FBC396-15C5-6620-2192-7E12B75DE07B}"/>
              </a:ext>
            </a:extLst>
          </p:cNvPr>
          <p:cNvSpPr txBox="1"/>
          <p:nvPr/>
        </p:nvSpPr>
        <p:spPr>
          <a:xfrm>
            <a:off x="537494" y="2709140"/>
            <a:ext cx="8162006" cy="646331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私は米は私たちの文化にとって最も大切なものの１つだと思います。だから私たちはそれを守るべきです。</a:t>
            </a:r>
          </a:p>
        </p:txBody>
      </p:sp>
    </p:spTree>
    <p:extLst>
      <p:ext uri="{BB962C8B-B14F-4D97-AF65-F5344CB8AC3E}">
        <p14:creationId xmlns:p14="http://schemas.microsoft.com/office/powerpoint/2010/main" val="762035015"/>
      </p:ext>
    </p:extLst>
  </p:cSld>
  <p:clrMapOvr>
    <a:masterClrMapping/>
  </p:clrMapOvr>
  <p:transition spd="med">
    <p:pull/>
  </p:transition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AFB38-8D11-360D-BD64-3CC592B43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DEA442-D1BE-2E5D-BD7C-9E8C12175852}"/>
              </a:ext>
            </a:extLst>
          </p:cNvPr>
          <p:cNvSpPr txBox="1"/>
          <p:nvPr/>
        </p:nvSpPr>
        <p:spPr>
          <a:xfrm>
            <a:off x="446847" y="2037213"/>
            <a:ext cx="84408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語順を意識しながら</a:t>
            </a:r>
            <a:endParaRPr kumimoji="1" lang="en-US" altLang="ja-JP" sz="54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音声を聞いてみましょう。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FEEE4E7-8BC6-2A5F-9992-08A49D4A3BD3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9758443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7B8BA-3184-F810-E268-7474FC7A0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C96EFFB-41F3-716B-532F-F5D8ABEBC5F3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308E00F-1CB1-EF45-0055-13ED23F9A40F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76F57B8-1C97-EED2-74B8-BCB2C5952082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EF4C6C9-DB44-660D-B72E-04E2E4C9BD85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94493A30-6C40-9E03-C2B7-AE870C6F8717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7120227"/>
      </p:ext>
    </p:extLst>
  </p:cSld>
  <p:clrMapOvr>
    <a:masterClrMapping/>
  </p:clrMapOvr>
  <p:transition spd="slow">
    <p:push dir="u"/>
  </p:transition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407AF-B6C4-11E3-E5FC-AA672C351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A468B55-0853-5E17-740D-AD6E364A9D8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AS_G2_17_09_reading_str">
            <a:hlinkClick r:id="" action="ppaction://media"/>
            <a:extLst>
              <a:ext uri="{FF2B5EF4-FFF2-40B4-BE49-F238E27FC236}">
                <a16:creationId xmlns:a16="http://schemas.microsoft.com/office/drawing/2014/main" id="{D82411A2-44E6-A7C7-ED53-23E12C99F9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17213" y="1339850"/>
            <a:ext cx="406400" cy="4064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2707B0B-08CC-7A60-4363-D732E291F6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6600" y="50932"/>
            <a:ext cx="6490800" cy="675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78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26F8B90-1006-4C90-0F21-02F0CEA6A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000" y="658265"/>
            <a:ext cx="6930000" cy="6072733"/>
          </a:xfrm>
          <a:prstGeom prst="rect">
            <a:avLst/>
          </a:prstGeom>
        </p:spPr>
      </p:pic>
      <p:pic>
        <p:nvPicPr>
          <p:cNvPr id="6" name="AS_G2_17_10_reading_s3">
            <a:hlinkClick r:id="" action="ppaction://media"/>
            <a:extLst>
              <a:ext uri="{FF2B5EF4-FFF2-40B4-BE49-F238E27FC236}">
                <a16:creationId xmlns:a16="http://schemas.microsoft.com/office/drawing/2014/main" id="{D5C1F877-99E6-EB6B-2AB5-A6182DA8ED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10938" y="10795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1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1D2DE09-6C44-9A0F-5F2D-134FD06A1E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7000" y="191165"/>
            <a:ext cx="6930000" cy="6072733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8B59DD-049C-677D-3FAE-E5CB04995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D97E052-5533-FC6E-2E50-5D1C2FE5CFD1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AD21C46-6C8A-C32B-FD49-D68BD2AADB82}"/>
              </a:ext>
            </a:extLst>
          </p:cNvPr>
          <p:cNvSpPr txBox="1"/>
          <p:nvPr/>
        </p:nvSpPr>
        <p:spPr>
          <a:xfrm>
            <a:off x="1664409" y="4128490"/>
            <a:ext cx="581518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Who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tallest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your family?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A3D1E5E-0FF8-9C3D-34D8-8DAB9776D19E}"/>
              </a:ext>
            </a:extLst>
          </p:cNvPr>
          <p:cNvSpPr txBox="1"/>
          <p:nvPr/>
        </p:nvSpPr>
        <p:spPr>
          <a:xfrm>
            <a:off x="285077" y="690490"/>
            <a:ext cx="881589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だれ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ですか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いちばん背が高いのは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あなたの家族の中で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2-1 Who is the tallest in your family">
            <a:hlinkClick r:id="" action="ppaction://media"/>
            <a:extLst>
              <a:ext uri="{FF2B5EF4-FFF2-40B4-BE49-F238E27FC236}">
                <a16:creationId xmlns:a16="http://schemas.microsoft.com/office/drawing/2014/main" id="{CFEF2108-9784-8147-50CD-F8B1D19797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97063" y="16843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80217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E367FF0-DCFE-02AC-8C44-2A4EB619C8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7000" y="191165"/>
            <a:ext cx="6930000" cy="6072733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72C1039-1CA8-8620-A608-DFC91AF579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6800" y="191164"/>
            <a:ext cx="6890400" cy="609159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22BF240-4AD4-F326-F380-D21EF3042B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800" y="1872128"/>
            <a:ext cx="8762400" cy="4527403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4083160" y="1822389"/>
            <a:ext cx="25852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eat        better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A1C0FC7-0941-EACF-5E64-F957DC613BCE}"/>
              </a:ext>
            </a:extLst>
          </p:cNvPr>
          <p:cNvSpPr txBox="1"/>
          <p:nvPr/>
        </p:nvSpPr>
        <p:spPr>
          <a:xfrm>
            <a:off x="5225542" y="2370884"/>
            <a:ext cx="25852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better      than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B8B9E8B-5092-E0CF-05E6-1F364C28C22D}"/>
              </a:ext>
            </a:extLst>
          </p:cNvPr>
          <p:cNvSpPr txBox="1"/>
          <p:nvPr/>
        </p:nvSpPr>
        <p:spPr>
          <a:xfrm>
            <a:off x="1917466" y="2880568"/>
            <a:ext cx="125832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worry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A607C10-306F-288D-1F68-775CD4A63A69}"/>
              </a:ext>
            </a:extLst>
          </p:cNvPr>
          <p:cNvSpPr txBox="1"/>
          <p:nvPr/>
        </p:nvSpPr>
        <p:spPr>
          <a:xfrm>
            <a:off x="6692396" y="2880568"/>
            <a:ext cx="91685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First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85B537B-7F75-3CEF-A56B-01A0FA5B3D97}"/>
              </a:ext>
            </a:extLst>
          </p:cNvPr>
          <p:cNvSpPr txBox="1"/>
          <p:nvPr/>
        </p:nvSpPr>
        <p:spPr>
          <a:xfrm>
            <a:off x="4403313" y="3390252"/>
            <a:ext cx="226512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more    often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C7251515-95C8-AE25-D150-8922667230D7}"/>
              </a:ext>
            </a:extLst>
          </p:cNvPr>
          <p:cNvSpPr txBox="1"/>
          <p:nvPr/>
        </p:nvSpPr>
        <p:spPr>
          <a:xfrm>
            <a:off x="2282902" y="3905661"/>
            <a:ext cx="314634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         lot         of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B08F5D93-77BD-8B34-ABEC-E3A07B4FF4B5}"/>
              </a:ext>
            </a:extLst>
          </p:cNvPr>
          <p:cNvSpPr txBox="1"/>
          <p:nvPr/>
        </p:nvSpPr>
        <p:spPr>
          <a:xfrm>
            <a:off x="2782692" y="4434978"/>
            <a:ext cx="107338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cities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667197F4-237E-AD74-E486-D3BEB797EF4D}"/>
              </a:ext>
            </a:extLst>
          </p:cNvPr>
          <p:cNvSpPr txBox="1"/>
          <p:nvPr/>
        </p:nvSpPr>
        <p:spPr>
          <a:xfrm>
            <a:off x="6518180" y="4434978"/>
            <a:ext cx="107338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make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3EE9A708-1888-73D9-AFF5-9F232F4B9E58}"/>
              </a:ext>
            </a:extLst>
          </p:cNvPr>
          <p:cNvSpPr txBox="1"/>
          <p:nvPr/>
        </p:nvSpPr>
        <p:spPr>
          <a:xfrm>
            <a:off x="4092980" y="5004581"/>
            <a:ext cx="437966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most    important      things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770E47B5-76A7-4C63-34ED-10925C04B359}"/>
              </a:ext>
            </a:extLst>
          </p:cNvPr>
          <p:cNvSpPr txBox="1"/>
          <p:nvPr/>
        </p:nvSpPr>
        <p:spPr>
          <a:xfrm>
            <a:off x="1917466" y="5495215"/>
            <a:ext cx="141906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culture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4" name="AS_G2_17_11_reading_s6_1">
            <a:hlinkClick r:id="" action="ppaction://media"/>
            <a:extLst>
              <a:ext uri="{FF2B5EF4-FFF2-40B4-BE49-F238E27FC236}">
                <a16:creationId xmlns:a16="http://schemas.microsoft.com/office/drawing/2014/main" id="{8B8307BA-387B-84C0-79B2-1D5D6893AA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71163" y="4475163"/>
            <a:ext cx="406400" cy="406400"/>
          </a:xfrm>
          <a:prstGeom prst="rect">
            <a:avLst/>
          </a:prstGeom>
        </p:spPr>
      </p:pic>
      <p:pic>
        <p:nvPicPr>
          <p:cNvPr id="45" name="AS_G2_17_12_reading_s6_2">
            <a:hlinkClick r:id="" action="ppaction://media"/>
            <a:extLst>
              <a:ext uri="{FF2B5EF4-FFF2-40B4-BE49-F238E27FC236}">
                <a16:creationId xmlns:a16="http://schemas.microsoft.com/office/drawing/2014/main" id="{2D418CFD-2B99-69CE-73EB-77C50731772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71163" y="5592097"/>
            <a:ext cx="406400" cy="406400"/>
          </a:xfrm>
          <a:prstGeom prst="rect">
            <a:avLst/>
          </a:prstGeom>
        </p:spPr>
      </p:pic>
      <p:pic>
        <p:nvPicPr>
          <p:cNvPr id="46" name="AS_G2_17_11_reading_s6_1">
            <a:hlinkClick r:id="" action="ppaction://media"/>
            <a:extLst>
              <a:ext uri="{FF2B5EF4-FFF2-40B4-BE49-F238E27FC236}">
                <a16:creationId xmlns:a16="http://schemas.microsoft.com/office/drawing/2014/main" id="{8A29BE2D-6E54-16D4-8E30-284075C45A8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71163" y="630263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3835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362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3835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7" grpId="0"/>
      <p:bldP spid="8" grpId="0"/>
      <p:bldP spid="9" grpId="0"/>
      <p:bldP spid="23" grpId="0"/>
      <p:bldP spid="24" grpId="0"/>
      <p:bldP spid="40" grpId="0"/>
      <p:bldP spid="41" grpId="0"/>
      <p:bldP spid="42" grpId="0"/>
      <p:bldP spid="43" grpId="0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193D4A1-250E-C278-7C58-FD7D70EA7E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2" name="AS_G2_17_14_reading_s7_1">
            <a:hlinkClick r:id="" action="ppaction://media"/>
            <a:extLst>
              <a:ext uri="{FF2B5EF4-FFF2-40B4-BE49-F238E27FC236}">
                <a16:creationId xmlns:a16="http://schemas.microsoft.com/office/drawing/2014/main" id="{76EEC233-3935-7CAF-2B29-273D644F23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18775" y="3213100"/>
            <a:ext cx="406400" cy="406400"/>
          </a:xfrm>
          <a:prstGeom prst="rect">
            <a:avLst/>
          </a:prstGeom>
        </p:spPr>
      </p:pic>
      <p:pic>
        <p:nvPicPr>
          <p:cNvPr id="3" name="AS_G2_17_15_reading_s7_2">
            <a:hlinkClick r:id="" action="ppaction://media"/>
            <a:extLst>
              <a:ext uri="{FF2B5EF4-FFF2-40B4-BE49-F238E27FC236}">
                <a16:creationId xmlns:a16="http://schemas.microsoft.com/office/drawing/2014/main" id="{0181C060-BDB6-C520-2AE0-563B10827DC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18775" y="446631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58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36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C3C896-3AEE-1697-BA05-A3D7D2DCA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6938BD7-29C0-8170-9303-9D3C25F063D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F86B021-3A39-0BA3-219A-B41D68CC5E23}"/>
              </a:ext>
            </a:extLst>
          </p:cNvPr>
          <p:cNvSpPr txBox="1"/>
          <p:nvPr/>
        </p:nvSpPr>
        <p:spPr>
          <a:xfrm>
            <a:off x="945160" y="2409490"/>
            <a:ext cx="725368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Who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[t--] [t------]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dirty="0" err="1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your family?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2-1 Who is the tallest in your family">
            <a:hlinkClick r:id="" action="ppaction://media"/>
            <a:extLst>
              <a:ext uri="{FF2B5EF4-FFF2-40B4-BE49-F238E27FC236}">
                <a16:creationId xmlns:a16="http://schemas.microsoft.com/office/drawing/2014/main" id="{95628CD3-8609-4EB6-DD41-CB9B6338BA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97063" y="16843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98959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C520FF0-2D56-7D2B-280E-F820CDC83096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13F98D5-7969-703D-BB4E-3357653C0C9D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CA240AD-4710-60CE-3EE3-2057B0A5FA2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1B18265-AB02-987E-B3DA-7F7B4286DBE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12" name="楕円 11">
            <a:extLst>
              <a:ext uri="{FF2B5EF4-FFF2-40B4-BE49-F238E27FC236}">
                <a16:creationId xmlns:a16="http://schemas.microsoft.com/office/drawing/2014/main" id="{5A4EE6EE-749D-BC1C-3945-2B69FB8DB836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64CA13D1-3103-F006-D58E-C16D4E501559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1E1DDE99-257C-9200-B6ED-FC62CD793250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F840FA49-5725-4177-FC38-3EB31BE15E92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AC17E1C7-37CE-6F2E-D9F8-740743DD50D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793A0C8F-25CA-37C4-8185-61BDA91330A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730557A7-C8A3-EEE8-9665-EDCBEF65AA30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D067401A-495D-0364-094C-09E20EAC48D0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C9122C29-6B7C-C754-331D-4EBE9BAE2883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92B1B1A2-1276-1046-23B5-9DA47C28CB41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E96A86B-957D-4F19-5117-67DDE1DBAA83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A957EE4-1EE5-DC77-BAD0-BF2F30AB98D8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4" name="AS_G2_17_16_reading_s8_1">
            <a:hlinkClick r:id="" action="ppaction://media"/>
            <a:extLst>
              <a:ext uri="{FF2B5EF4-FFF2-40B4-BE49-F238E27FC236}">
                <a16:creationId xmlns:a16="http://schemas.microsoft.com/office/drawing/2014/main" id="{4FE76273-E63F-23C9-EA6F-4A1F667305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471629" y="1454500"/>
            <a:ext cx="406400" cy="406400"/>
          </a:xfrm>
          <a:prstGeom prst="rect">
            <a:avLst/>
          </a:prstGeom>
        </p:spPr>
      </p:pic>
      <p:pic>
        <p:nvPicPr>
          <p:cNvPr id="25" name="AS_G2_17_17_reading_s8_2">
            <a:hlinkClick r:id="" action="ppaction://media"/>
            <a:extLst>
              <a:ext uri="{FF2B5EF4-FFF2-40B4-BE49-F238E27FC236}">
                <a16:creationId xmlns:a16="http://schemas.microsoft.com/office/drawing/2014/main" id="{A9E70D26-029E-C590-A5B1-571EE1DE1E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471629" y="245425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349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887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DB14B68B-D39C-AE14-E459-37CB78D9831C}"/>
              </a:ext>
            </a:extLst>
          </p:cNvPr>
          <p:cNvSpPr/>
          <p:nvPr/>
        </p:nvSpPr>
        <p:spPr>
          <a:xfrm>
            <a:off x="863833" y="5813418"/>
            <a:ext cx="7246126" cy="32280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EFFA8573-8C42-568F-E50F-B27737B140BC}"/>
              </a:ext>
            </a:extLst>
          </p:cNvPr>
          <p:cNvSpPr/>
          <p:nvPr/>
        </p:nvSpPr>
        <p:spPr>
          <a:xfrm>
            <a:off x="863833" y="4809493"/>
            <a:ext cx="7659350" cy="32280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F7E4DB74-07DA-CAA6-FE68-4773848997EA}"/>
              </a:ext>
            </a:extLst>
          </p:cNvPr>
          <p:cNvSpPr/>
          <p:nvPr/>
        </p:nvSpPr>
        <p:spPr>
          <a:xfrm>
            <a:off x="620818" y="5170639"/>
            <a:ext cx="1319077" cy="32280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8E845B58-041B-DE9C-5C23-042BCF192C9F}"/>
              </a:ext>
            </a:extLst>
          </p:cNvPr>
          <p:cNvSpPr/>
          <p:nvPr/>
        </p:nvSpPr>
        <p:spPr>
          <a:xfrm>
            <a:off x="863833" y="4135068"/>
            <a:ext cx="7701293" cy="32280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9A9CF9C5-DD47-365D-1536-1A071317FFA5}"/>
              </a:ext>
            </a:extLst>
          </p:cNvPr>
          <p:cNvSpPr/>
          <p:nvPr/>
        </p:nvSpPr>
        <p:spPr>
          <a:xfrm>
            <a:off x="863833" y="3460643"/>
            <a:ext cx="7451225" cy="32280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92631B39-8FA3-1AC4-FD92-8537EFEC8A40}"/>
              </a:ext>
            </a:extLst>
          </p:cNvPr>
          <p:cNvSpPr/>
          <p:nvPr/>
        </p:nvSpPr>
        <p:spPr>
          <a:xfrm>
            <a:off x="863833" y="2450710"/>
            <a:ext cx="7659350" cy="32280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F4D1EC0-D6B1-8EFC-44ED-897619D9FC74}"/>
              </a:ext>
            </a:extLst>
          </p:cNvPr>
          <p:cNvSpPr/>
          <p:nvPr/>
        </p:nvSpPr>
        <p:spPr>
          <a:xfrm>
            <a:off x="620818" y="2811856"/>
            <a:ext cx="4882674" cy="32280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D3FE033-2669-1F43-0FC7-62E7A8E718AF}"/>
              </a:ext>
            </a:extLst>
          </p:cNvPr>
          <p:cNvSpPr/>
          <p:nvPr/>
        </p:nvSpPr>
        <p:spPr>
          <a:xfrm>
            <a:off x="863833" y="1471812"/>
            <a:ext cx="7659350" cy="32280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7E1C6DB-DB34-F07A-2BE5-D897257F3631}"/>
              </a:ext>
            </a:extLst>
          </p:cNvPr>
          <p:cNvSpPr/>
          <p:nvPr/>
        </p:nvSpPr>
        <p:spPr>
          <a:xfrm>
            <a:off x="620818" y="1832958"/>
            <a:ext cx="3062420" cy="32280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P.134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402247"/>
            <a:ext cx="7944309" cy="48320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〈Which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［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Who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］～ 比較級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, A or B?〉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で「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と 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 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では、どちら［だれ］が～ですか」という意味。</a:t>
            </a:r>
            <a:endParaRPr kumimoji="1" lang="en-US" altLang="ja-JP" sz="22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2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〈Which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［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Who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］～ 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＋最上級＋ 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［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of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］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...?〉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で「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…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（の中）でどれ［だれ］がいちばん～ですか」という意味。</a:t>
            </a:r>
            <a:endParaRPr kumimoji="1" lang="en-US" altLang="ja-JP" sz="22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2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〈like A better than B〉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で「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 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より 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のほうが好きだ」という意味。</a:t>
            </a:r>
          </a:p>
          <a:p>
            <a:pPr algn="just"/>
            <a:endParaRPr kumimoji="1" lang="en-US" altLang="ja-JP" sz="22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比較級＋ 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than any other 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で「ほかの～よりも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…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」という意味。</a:t>
            </a:r>
          </a:p>
          <a:p>
            <a:pPr algn="just"/>
            <a:endParaRPr kumimoji="1" lang="en-US" altLang="ja-JP" sz="22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〈like A 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）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best in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［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of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］～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で「～の中でいちばん 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が好きだ」という意味。</a:t>
            </a:r>
          </a:p>
          <a:p>
            <a:pPr algn="just"/>
            <a:endParaRPr kumimoji="1" lang="en-US" altLang="ja-JP" sz="22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〈one of the 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＋最上級 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...〉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「いちばん～な</a:t>
            </a:r>
            <a:r>
              <a:rPr kumimoji="1" lang="en-US" altLang="ja-JP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…</a:t>
            </a:r>
            <a:r>
              <a:rPr kumimoji="1" lang="ja-JP" alt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の１つ」という意味。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68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268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768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268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768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8" grpId="0" animBg="1"/>
      <p:bldP spid="16" grpId="0" animBg="1"/>
      <p:bldP spid="17" grpId="0" animBg="1"/>
      <p:bldP spid="15" grpId="0" animBg="1"/>
      <p:bldP spid="14" grpId="0" animBg="1"/>
      <p:bldP spid="9" grpId="0" animBg="1"/>
      <p:bldP spid="10" grpId="0" animBg="1"/>
      <p:bldP spid="6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3C98AA-4420-0C06-D7B5-616822D9E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989E970-B9B2-00FD-53F6-3EF366140CC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B920394-498A-6822-376B-31DD4BD7F39F}"/>
              </a:ext>
            </a:extLst>
          </p:cNvPr>
          <p:cNvSpPr txBox="1"/>
          <p:nvPr/>
        </p:nvSpPr>
        <p:spPr>
          <a:xfrm>
            <a:off x="352312" y="2321004"/>
            <a:ext cx="843937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だれ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ですか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いちばん背が高いのは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あなたの家族の中で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2-1 Who is the tallest in your family">
            <a:hlinkClick r:id="" action="ppaction://media"/>
            <a:extLst>
              <a:ext uri="{FF2B5EF4-FFF2-40B4-BE49-F238E27FC236}">
                <a16:creationId xmlns:a16="http://schemas.microsoft.com/office/drawing/2014/main" id="{B714ABF2-20B1-0388-2236-BE70118E92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97063" y="16843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19237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857467-32C1-9807-6DB1-09FACC6BF5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AE7197C-4135-B624-2E6C-E3AADF25C89B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637E8F9-115A-8388-3AF4-9A175C17E1D6}"/>
              </a:ext>
            </a:extLst>
          </p:cNvPr>
          <p:cNvSpPr txBox="1"/>
          <p:nvPr/>
        </p:nvSpPr>
        <p:spPr>
          <a:xfrm>
            <a:off x="568641" y="4128490"/>
            <a:ext cx="800671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Which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</a:t>
            </a:r>
            <a:r>
              <a:rPr kumimoji="1" lang="en-US" altLang="ja-JP" sz="44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smallest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cat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of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the six?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01C34D3-DCA2-241C-A775-20D0A24D3B0C}"/>
              </a:ext>
            </a:extLst>
          </p:cNvPr>
          <p:cNvSpPr txBox="1"/>
          <p:nvPr/>
        </p:nvSpPr>
        <p:spPr>
          <a:xfrm>
            <a:off x="701935" y="690490"/>
            <a:ext cx="774012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どれ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ですか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いちばん小さい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ネコは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６ひきの中で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2-2 Which is the smallest cat of the six">
            <a:hlinkClick r:id="" action="ppaction://media"/>
            <a:extLst>
              <a:ext uri="{FF2B5EF4-FFF2-40B4-BE49-F238E27FC236}">
                <a16:creationId xmlns:a16="http://schemas.microsoft.com/office/drawing/2014/main" id="{1EFE2629-576E-EB30-C7EF-CFCCC1F7C4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3788" y="1252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3279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83BB4E-AEAF-2FC3-572D-5E79B15068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AE2A2AC-6115-9766-0B95-CD4FB6CCEBF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5F1DF2A-255A-8F29-735D-89EC3272DBDB}"/>
              </a:ext>
            </a:extLst>
          </p:cNvPr>
          <p:cNvSpPr txBox="1"/>
          <p:nvPr/>
        </p:nvSpPr>
        <p:spPr>
          <a:xfrm>
            <a:off x="709247" y="2409490"/>
            <a:ext cx="772550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Which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[t--] [</a:t>
            </a:r>
            <a:r>
              <a:rPr kumimoji="1" lang="en-US" altLang="ja-JP" sz="44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s-------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cat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the six?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2-2 Which is the smallest cat of the six">
            <a:hlinkClick r:id="" action="ppaction://media"/>
            <a:extLst>
              <a:ext uri="{FF2B5EF4-FFF2-40B4-BE49-F238E27FC236}">
                <a16:creationId xmlns:a16="http://schemas.microsoft.com/office/drawing/2014/main" id="{7A91D6E7-F6EF-02CD-D177-9D4B73A491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3788" y="1252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06468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AC1EB7-6068-9BD2-D971-F644193BD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5275A5A-807A-C45B-EC7A-E3638C537ED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670DEF6-A7E7-38E3-282E-8F2844801A83}"/>
              </a:ext>
            </a:extLst>
          </p:cNvPr>
          <p:cNvSpPr txBox="1"/>
          <p:nvPr/>
        </p:nvSpPr>
        <p:spPr>
          <a:xfrm>
            <a:off x="701936" y="2321004"/>
            <a:ext cx="774012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どれ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ですか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いちばん小さい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ネコは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６ひきの中で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2-2 Which is the smallest cat of the six">
            <a:hlinkClick r:id="" action="ppaction://media"/>
            <a:extLst>
              <a:ext uri="{FF2B5EF4-FFF2-40B4-BE49-F238E27FC236}">
                <a16:creationId xmlns:a16="http://schemas.microsoft.com/office/drawing/2014/main" id="{E5715E15-CC30-78C1-D717-CF0D018DDE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3788" y="1252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4384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44F742-403E-4A41-4FD1-6BEDFA396B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886CAD2-EE90-A6FC-8C6A-349ECB4F6519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32C8587-262C-96D6-4C06-116551EB820A}"/>
              </a:ext>
            </a:extLst>
          </p:cNvPr>
          <p:cNvSpPr txBox="1"/>
          <p:nvPr/>
        </p:nvSpPr>
        <p:spPr>
          <a:xfrm>
            <a:off x="342730" y="4128490"/>
            <a:ext cx="845853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Who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can swim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fastest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your class?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5840BF9-8B9C-9BB3-BFD2-1F475F4E461D}"/>
              </a:ext>
            </a:extLst>
          </p:cNvPr>
          <p:cNvSpPr txBox="1"/>
          <p:nvPr/>
        </p:nvSpPr>
        <p:spPr>
          <a:xfrm>
            <a:off x="540570" y="96013"/>
            <a:ext cx="806285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だれ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ですか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泳ぐことが</a:t>
            </a:r>
            <a:endParaRPr kumimoji="1" lang="en-US" altLang="ja-JP" sz="4800" b="1" u="sng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できるのは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いちばん速く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あなたのクラスの中で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2-3 Who can swim the fastest in your class">
            <a:hlinkClick r:id="" action="ppaction://media"/>
            <a:extLst>
              <a:ext uri="{FF2B5EF4-FFF2-40B4-BE49-F238E27FC236}">
                <a16:creationId xmlns:a16="http://schemas.microsoft.com/office/drawing/2014/main" id="{70355BBA-3FCF-B7CE-5C68-AD512A8A2F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668463" y="10906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35515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3C7B7-CEF3-1BEF-67EC-1547E6E3D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44AB8AE-CA43-BE37-948D-BDC75F2B0FD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1A04113-7BCB-5105-D637-5C626DA4BA6C}"/>
              </a:ext>
            </a:extLst>
          </p:cNvPr>
          <p:cNvSpPr txBox="1"/>
          <p:nvPr/>
        </p:nvSpPr>
        <p:spPr>
          <a:xfrm>
            <a:off x="1704330" y="1901659"/>
            <a:ext cx="5735340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W--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t--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f------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u="sng" dirty="0" err="1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your class?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2-3 Who can swim the fastest in your class">
            <a:hlinkClick r:id="" action="ppaction://media"/>
            <a:extLst>
              <a:ext uri="{FF2B5EF4-FFF2-40B4-BE49-F238E27FC236}">
                <a16:creationId xmlns:a16="http://schemas.microsoft.com/office/drawing/2014/main" id="{64633970-C87F-D1A2-5218-44FC01EEB3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668463" y="10906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29556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DAD0BF-A586-19D7-7698-F144A7FF7F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77F65DB-F71F-825C-6F01-86310B319B1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A9D6627-1088-2A1C-72E8-7C5CFE378268}"/>
              </a:ext>
            </a:extLst>
          </p:cNvPr>
          <p:cNvSpPr txBox="1"/>
          <p:nvPr/>
        </p:nvSpPr>
        <p:spPr>
          <a:xfrm>
            <a:off x="540571" y="1767006"/>
            <a:ext cx="806285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だれ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ですか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泳ぐことが</a:t>
            </a:r>
            <a:endParaRPr kumimoji="1" lang="en-US" altLang="ja-JP" sz="4800" b="1" u="sng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できるのは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いちばん速く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あなたのクラスの中で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2-3 Who can swim the fastest in your class">
            <a:hlinkClick r:id="" action="ppaction://media"/>
            <a:extLst>
              <a:ext uri="{FF2B5EF4-FFF2-40B4-BE49-F238E27FC236}">
                <a16:creationId xmlns:a16="http://schemas.microsoft.com/office/drawing/2014/main" id="{4478943F-62B2-B6A3-1D8D-DF6938D6BD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668463" y="10906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64449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182E81-9C33-F870-D5AB-5E6925068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B314318-1E65-49B4-8AF0-CFA1927D3B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9560" b="38825"/>
          <a:stretch>
            <a:fillRect/>
          </a:stretch>
        </p:blipFill>
        <p:spPr>
          <a:xfrm>
            <a:off x="245278" y="1022216"/>
            <a:ext cx="8586000" cy="56515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19CB2B7-86B1-0138-CB52-EC451EA1DB6B}"/>
              </a:ext>
            </a:extLst>
          </p:cNvPr>
          <p:cNvSpPr/>
          <p:nvPr/>
        </p:nvSpPr>
        <p:spPr>
          <a:xfrm>
            <a:off x="0" y="3003176"/>
            <a:ext cx="9144000" cy="385482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D6BA446-DE9C-4203-6A96-287BFF6542B3}"/>
              </a:ext>
            </a:extLst>
          </p:cNvPr>
          <p:cNvSpPr txBox="1"/>
          <p:nvPr/>
        </p:nvSpPr>
        <p:spPr>
          <a:xfrm>
            <a:off x="537493" y="3336992"/>
            <a:ext cx="8069014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Mike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likes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rice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better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「よりよく」という意味をもち、動詞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likes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than bread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「パンより」という意味をもち、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better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の比較の対象を示しています。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5A01FFC6-049F-6C6E-4418-BC43B578D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2E33AC3-1744-29EF-B5CD-4EFEE01BB010}"/>
              </a:ext>
            </a:extLst>
          </p:cNvPr>
          <p:cNvSpPr txBox="1"/>
          <p:nvPr/>
        </p:nvSpPr>
        <p:spPr>
          <a:xfrm>
            <a:off x="1032444" y="1702611"/>
            <a:ext cx="345573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マイクはパンよりご飯が好きです。</a:t>
            </a:r>
          </a:p>
        </p:txBody>
      </p:sp>
    </p:spTree>
    <p:extLst>
      <p:ext uri="{BB962C8B-B14F-4D97-AF65-F5344CB8AC3E}">
        <p14:creationId xmlns:p14="http://schemas.microsoft.com/office/powerpoint/2010/main" val="2735338664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F570A-67B0-EB20-52B6-F8FE9A58A2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ABB021EF-B6D8-B64B-403A-A7C505B4F8FE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3DCC209-5CA0-1155-799A-BE7237EC4E45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DFA2939-88D7-DFFA-9882-A70356F4479C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72127AF-CA6B-81FB-8DEF-3E8F99B45D9A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F67ABF0A-62F3-0FEE-068E-3FA14CD74ACD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7137489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554F5-AE26-7FCE-02A2-A35B2CF43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288651B-C03D-46B3-AACF-A47199D7B66C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71205D4-5F7F-1434-9F90-6F840BDE5B0B}"/>
              </a:ext>
            </a:extLst>
          </p:cNvPr>
          <p:cNvSpPr txBox="1"/>
          <p:nvPr/>
        </p:nvSpPr>
        <p:spPr>
          <a:xfrm>
            <a:off x="1539346" y="4128490"/>
            <a:ext cx="606529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Mike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likes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rice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better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than bread.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CF0A0A3-32C6-2E3D-72AE-A4AA4BAB7B5A}"/>
              </a:ext>
            </a:extLst>
          </p:cNvPr>
          <p:cNvSpPr txBox="1"/>
          <p:nvPr/>
        </p:nvSpPr>
        <p:spPr>
          <a:xfrm>
            <a:off x="683005" y="690490"/>
            <a:ext cx="777798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マイクは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好きです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ご飯が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もっと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パンより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3-1 Mike likes rice better than bread.">
            <a:hlinkClick r:id="" action="ppaction://media"/>
            <a:extLst>
              <a:ext uri="{FF2B5EF4-FFF2-40B4-BE49-F238E27FC236}">
                <a16:creationId xmlns:a16="http://schemas.microsoft.com/office/drawing/2014/main" id="{39CE625B-CE59-B655-8E80-B3FDFD9F7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11263" y="2378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8135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AB4B93B-15FB-43E7-8079-B3162DEA95E0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1FC1979-4189-4538-A9D0-07D470F535F3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43C86BA-35A9-47C6-8FA2-B588921918DC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BAA10AE-3F53-FC97-186F-AEF0B68DDC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000" y="1263650"/>
            <a:ext cx="8586000" cy="4865480"/>
          </a:xfrm>
          <a:prstGeom prst="rect">
            <a:avLst/>
          </a:prstGeom>
        </p:spPr>
      </p:pic>
      <p:pic>
        <p:nvPicPr>
          <p:cNvPr id="6" name="AS_G2_17_01_kihon">
            <a:hlinkClick r:id="" action="ppaction://media"/>
            <a:extLst>
              <a:ext uri="{FF2B5EF4-FFF2-40B4-BE49-F238E27FC236}">
                <a16:creationId xmlns:a16="http://schemas.microsoft.com/office/drawing/2014/main" id="{8B055708-8F41-74D8-D52F-4ECC12D011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79050" y="3182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1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96E3C8-9C29-C082-CEFB-F1ADC9F3D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6664359-AE9F-336B-AAC3-4A77C6EFBC0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53E7EB0-B506-0339-F847-57E342EE0384}"/>
              </a:ext>
            </a:extLst>
          </p:cNvPr>
          <p:cNvSpPr txBox="1"/>
          <p:nvPr/>
        </p:nvSpPr>
        <p:spPr>
          <a:xfrm>
            <a:off x="1199979" y="2409490"/>
            <a:ext cx="674404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Mike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[l----]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rice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[b-----]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[t---] bread.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3-1 Mike likes rice better than bread.">
            <a:hlinkClick r:id="" action="ppaction://media"/>
            <a:extLst>
              <a:ext uri="{FF2B5EF4-FFF2-40B4-BE49-F238E27FC236}">
                <a16:creationId xmlns:a16="http://schemas.microsoft.com/office/drawing/2014/main" id="{826A8BF0-CA0E-292A-78DA-2FA58DE7BF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11263" y="2378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18346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9F5FF1-8A15-85BB-481A-57B798040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C486344-C959-B8AC-9EC8-539CE40DD2D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06BF23C-226D-9EB7-06F6-9A826007C116}"/>
              </a:ext>
            </a:extLst>
          </p:cNvPr>
          <p:cNvSpPr txBox="1"/>
          <p:nvPr/>
        </p:nvSpPr>
        <p:spPr>
          <a:xfrm>
            <a:off x="672254" y="2321004"/>
            <a:ext cx="779949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マイクは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好きです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ご飯が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もっと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パンより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3-1 Mike likes rice better than bread.">
            <a:hlinkClick r:id="" action="ppaction://media"/>
            <a:extLst>
              <a:ext uri="{FF2B5EF4-FFF2-40B4-BE49-F238E27FC236}">
                <a16:creationId xmlns:a16="http://schemas.microsoft.com/office/drawing/2014/main" id="{305435E8-81EC-849C-F0CB-A816FB32DA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11263" y="2378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85520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5917FC-9185-A7C2-40B1-523091393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A15D980-757E-C42C-4E8E-5306A665CEF9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110EF8D-8B98-B4B3-C0A3-C4D0068BB1EB}"/>
              </a:ext>
            </a:extLst>
          </p:cNvPr>
          <p:cNvSpPr txBox="1"/>
          <p:nvPr/>
        </p:nvSpPr>
        <p:spPr>
          <a:xfrm>
            <a:off x="1539347" y="4128490"/>
            <a:ext cx="5937218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Mike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likes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fish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better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than meat.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2766746-FE5B-3710-08EB-E88B63E77593}"/>
              </a:ext>
            </a:extLst>
          </p:cNvPr>
          <p:cNvSpPr txBox="1"/>
          <p:nvPr/>
        </p:nvSpPr>
        <p:spPr>
          <a:xfrm>
            <a:off x="970827" y="690490"/>
            <a:ext cx="720234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マイクは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好きです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魚が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もっと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肉より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3-2 Mike likes fish better than meat.">
            <a:hlinkClick r:id="" action="ppaction://media"/>
            <a:extLst>
              <a:ext uri="{FF2B5EF4-FFF2-40B4-BE49-F238E27FC236}">
                <a16:creationId xmlns:a16="http://schemas.microsoft.com/office/drawing/2014/main" id="{72B3F19B-20D5-E539-5C0C-58B4DCA818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81125" y="1743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0985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E6F042-E3E7-1800-4EAE-CE845A119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9DCE918-FBC5-FC37-CC17-5F8CA07893F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D41D74B-F4C8-F42C-2F6C-9F67976636DD}"/>
              </a:ext>
            </a:extLst>
          </p:cNvPr>
          <p:cNvSpPr txBox="1"/>
          <p:nvPr/>
        </p:nvSpPr>
        <p:spPr>
          <a:xfrm>
            <a:off x="1283100" y="2409490"/>
            <a:ext cx="657780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Mike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[l----]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fish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[b-----]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[t---] meat.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3-2 Mike likes fish better than meat.">
            <a:hlinkClick r:id="" action="ppaction://media"/>
            <a:extLst>
              <a:ext uri="{FF2B5EF4-FFF2-40B4-BE49-F238E27FC236}">
                <a16:creationId xmlns:a16="http://schemas.microsoft.com/office/drawing/2014/main" id="{E4775191-51E5-20A0-6ED7-4365DAFB37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81125" y="1743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93197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243F87-069B-1A0B-1174-FB242E551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F009EC2-9B9A-406F-E0AF-17254C8041F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6BD30EB-0CDA-EF6D-A2B8-243D22751A27}"/>
              </a:ext>
            </a:extLst>
          </p:cNvPr>
          <p:cNvSpPr txBox="1"/>
          <p:nvPr/>
        </p:nvSpPr>
        <p:spPr>
          <a:xfrm>
            <a:off x="949312" y="2321004"/>
            <a:ext cx="724537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マイクは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好きです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魚が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もっと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肉より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3-2 Mike likes fish better than meat.">
            <a:hlinkClick r:id="" action="ppaction://media"/>
            <a:extLst>
              <a:ext uri="{FF2B5EF4-FFF2-40B4-BE49-F238E27FC236}">
                <a16:creationId xmlns:a16="http://schemas.microsoft.com/office/drawing/2014/main" id="{05E4A491-0327-1D29-7108-02C215ABD3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81125" y="1743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20935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FE882A-90F8-F222-D78C-2E8ACD770F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74CBFDB-64EF-9A08-0B52-28ED9E2FBC94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A536739-36FD-8661-0501-E658E6B06F2F}"/>
              </a:ext>
            </a:extLst>
          </p:cNvPr>
          <p:cNvSpPr txBox="1"/>
          <p:nvPr/>
        </p:nvSpPr>
        <p:spPr>
          <a:xfrm>
            <a:off x="1567058" y="4128490"/>
            <a:ext cx="600988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like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black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better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than white.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8757F07-F569-41BF-6C06-BC911999C2A2}"/>
              </a:ext>
            </a:extLst>
          </p:cNvPr>
          <p:cNvSpPr txBox="1"/>
          <p:nvPr/>
        </p:nvSpPr>
        <p:spPr>
          <a:xfrm>
            <a:off x="1254584" y="690490"/>
            <a:ext cx="663483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好きです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黒色が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もっと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白色より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3-3 I like black better  than white.">
            <a:hlinkClick r:id="" action="ppaction://media"/>
            <a:extLst>
              <a:ext uri="{FF2B5EF4-FFF2-40B4-BE49-F238E27FC236}">
                <a16:creationId xmlns:a16="http://schemas.microsoft.com/office/drawing/2014/main" id="{D826A4AE-E2BA-6112-68E9-DED817B434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12863" y="1023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01256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731CA-1CC4-736D-19A6-B61C3FB58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FD7E9A8-C2A2-9588-E496-093318334B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A1A0272-E3B5-FA74-002D-3DC77A0061B8}"/>
              </a:ext>
            </a:extLst>
          </p:cNvPr>
          <p:cNvSpPr txBox="1"/>
          <p:nvPr/>
        </p:nvSpPr>
        <p:spPr>
          <a:xfrm>
            <a:off x="1283099" y="2409490"/>
            <a:ext cx="672058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black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[b-----]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[t---] white.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3-3 I like black better  than white.">
            <a:hlinkClick r:id="" action="ppaction://media"/>
            <a:extLst>
              <a:ext uri="{FF2B5EF4-FFF2-40B4-BE49-F238E27FC236}">
                <a16:creationId xmlns:a16="http://schemas.microsoft.com/office/drawing/2014/main" id="{49D0E200-1CE7-03E3-17C0-BBCCDA0595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12863" y="1023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01304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C2048D-A512-298B-9BD4-9FC416339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F25CE75-3E67-343C-666F-8287B7A93F5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022959C-B246-3E72-B475-CC8A2687437A}"/>
              </a:ext>
            </a:extLst>
          </p:cNvPr>
          <p:cNvSpPr txBox="1"/>
          <p:nvPr/>
        </p:nvSpPr>
        <p:spPr>
          <a:xfrm>
            <a:off x="1292237" y="2321004"/>
            <a:ext cx="65595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好きです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黒色が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もっと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白色より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3-3 I like black better  than white.">
            <a:hlinkClick r:id="" action="ppaction://media"/>
            <a:extLst>
              <a:ext uri="{FF2B5EF4-FFF2-40B4-BE49-F238E27FC236}">
                <a16:creationId xmlns:a16="http://schemas.microsoft.com/office/drawing/2014/main" id="{09B9B4E3-61C3-2973-C210-46B4233808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12863" y="1023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20420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90491-9D86-5C2A-9415-2806C7192E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02170F05-B9E9-21E9-9FBB-9E2AA6E2A3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0653" b="26323"/>
          <a:stretch>
            <a:fillRect/>
          </a:stretch>
        </p:blipFill>
        <p:spPr>
          <a:xfrm>
            <a:off x="245278" y="780169"/>
            <a:ext cx="8586000" cy="633746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AD9725E-1219-A9CE-DC8B-2C0B358C7625}"/>
              </a:ext>
            </a:extLst>
          </p:cNvPr>
          <p:cNvSpPr/>
          <p:nvPr/>
        </p:nvSpPr>
        <p:spPr>
          <a:xfrm>
            <a:off x="0" y="2129110"/>
            <a:ext cx="9144000" cy="472889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E37C09C-4A89-0C58-4ED3-2BCE7EC21C29}"/>
              </a:ext>
            </a:extLst>
          </p:cNvPr>
          <p:cNvSpPr txBox="1"/>
          <p:nvPr/>
        </p:nvSpPr>
        <p:spPr>
          <a:xfrm>
            <a:off x="537493" y="2252250"/>
            <a:ext cx="8069014" cy="526297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Tom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runs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faster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は副詞です。「より速く」という意味をもち、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どのように走るか を説明しています。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than any other boy in the class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副詞のはたらきです。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「クラスの他のどの男子より」という意味をもち、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faster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の比較の対象を示しています。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 the class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は修飾語で形容詞のはたらきです。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any other boy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を説明しています。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55A343E4-4186-5591-BBAD-C813FAC772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CDE3E81-18F1-AC71-7C37-5EFCB84D78D1}"/>
              </a:ext>
            </a:extLst>
          </p:cNvPr>
          <p:cNvSpPr txBox="1"/>
          <p:nvPr/>
        </p:nvSpPr>
        <p:spPr>
          <a:xfrm>
            <a:off x="1032444" y="1492389"/>
            <a:ext cx="501783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トムはクラスの他のどの男の子よりも速く走ります。</a:t>
            </a:r>
          </a:p>
        </p:txBody>
      </p:sp>
    </p:spTree>
    <p:extLst>
      <p:ext uri="{BB962C8B-B14F-4D97-AF65-F5344CB8AC3E}">
        <p14:creationId xmlns:p14="http://schemas.microsoft.com/office/powerpoint/2010/main" val="3162788603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4A3DC2-EE3C-0A31-4C85-65205A8675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DC78C83B-C468-AC24-79DB-878B27B4F4BC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F021108-7AC3-5189-E003-CA7E509008E5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2D758849-3BA5-6827-4DFA-C1A252BCF78F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A06EA5B-F902-AADF-9BA1-DF640747BAB8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A7F53AD9-2064-9536-D847-AEF095F88ECF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6738089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73DC9-9F6B-057C-83F2-3BC1CC0CE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656801-C8A8-46C7-B4BE-F25A3F104A2B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F8B6552-B916-F181-6BEF-EA51B8859A76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4837623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923512-8BAF-C1F7-88AB-D5AAC5F1D3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45A0B0C-7EF2-8974-9366-4DE5E677BDC8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67024CD-22DF-B91F-8F06-CBC031BABD03}"/>
              </a:ext>
            </a:extLst>
          </p:cNvPr>
          <p:cNvSpPr txBox="1"/>
          <p:nvPr/>
        </p:nvSpPr>
        <p:spPr>
          <a:xfrm>
            <a:off x="1645583" y="3620659"/>
            <a:ext cx="5852833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Tom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runs</a:t>
            </a:r>
            <a:r>
              <a:rPr kumimoji="1" lang="en-US" altLang="ja-JP" sz="4400" b="1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faster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than any other boy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the class.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B1FF818-ED0A-F042-AC79-CEEC4C7B2F82}"/>
              </a:ext>
            </a:extLst>
          </p:cNvPr>
          <p:cNvSpPr txBox="1"/>
          <p:nvPr/>
        </p:nvSpPr>
        <p:spPr>
          <a:xfrm>
            <a:off x="675042" y="114013"/>
            <a:ext cx="779391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トムは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走ります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より速く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他のどの男の子よりも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クラスの中で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4-1 Tom runs faster than any other boy in the class.">
            <a:hlinkClick r:id="" action="ppaction://media"/>
            <a:extLst>
              <a:ext uri="{FF2B5EF4-FFF2-40B4-BE49-F238E27FC236}">
                <a16:creationId xmlns:a16="http://schemas.microsoft.com/office/drawing/2014/main" id="{02B5B310-2C43-97E1-D0B7-8C1E329DFE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66863" y="19034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04672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A7BF92-AC2F-3BD4-3C47-4C031B363D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FFB0652-1979-2C14-3BA9-A3D9AE60C2E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1CE424A-B06E-4A04-4E8F-1E53510E1D2C}"/>
              </a:ext>
            </a:extLst>
          </p:cNvPr>
          <p:cNvSpPr txBox="1"/>
          <p:nvPr/>
        </p:nvSpPr>
        <p:spPr>
          <a:xfrm>
            <a:off x="1468250" y="1901659"/>
            <a:ext cx="6207499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Tom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[r---]</a:t>
            </a:r>
            <a:r>
              <a:rPr kumimoji="1" lang="en-US" altLang="ja-JP" sz="4400" b="1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[f-----]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[t---] any other boy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dirty="0" err="1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the class.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4-1 Tom runs faster than any other boy in the class.">
            <a:hlinkClick r:id="" action="ppaction://media"/>
            <a:extLst>
              <a:ext uri="{FF2B5EF4-FFF2-40B4-BE49-F238E27FC236}">
                <a16:creationId xmlns:a16="http://schemas.microsoft.com/office/drawing/2014/main" id="{C9D4B63A-A5BF-3763-99B2-0F9781BC5F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66863" y="19034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90550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54CD70-6F4C-F46C-1BB0-F6AF664CB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337C2A5-7133-2202-34E6-C1A82ED0D35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858221C-5BC3-0ECF-F071-8F03449EF736}"/>
              </a:ext>
            </a:extLst>
          </p:cNvPr>
          <p:cNvSpPr txBox="1"/>
          <p:nvPr/>
        </p:nvSpPr>
        <p:spPr>
          <a:xfrm>
            <a:off x="675042" y="1767006"/>
            <a:ext cx="779391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トムは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走ります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より速く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他のどの男の子よりも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クラスの中で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4-1 Tom runs faster than any other boy in the class.">
            <a:hlinkClick r:id="" action="ppaction://media"/>
            <a:extLst>
              <a:ext uri="{FF2B5EF4-FFF2-40B4-BE49-F238E27FC236}">
                <a16:creationId xmlns:a16="http://schemas.microsoft.com/office/drawing/2014/main" id="{42C0C1FB-BBC1-D6FF-B301-1EA4DFF685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66863" y="19034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52161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D9850E-B991-52EE-F015-4106813745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4EB6B56-BB66-312E-7A70-491631EC9DB4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DC00CDF-B448-66E6-3D8E-D277AFADF5F2}"/>
              </a:ext>
            </a:extLst>
          </p:cNvPr>
          <p:cNvSpPr txBox="1"/>
          <p:nvPr/>
        </p:nvSpPr>
        <p:spPr>
          <a:xfrm>
            <a:off x="1097111" y="3620659"/>
            <a:ext cx="6949777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Tom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runs</a:t>
            </a:r>
            <a:r>
              <a:rPr kumimoji="1" lang="en-US" altLang="ja-JP" sz="4400" b="1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faster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than any other student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his school.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8B97B9C-69E1-A9E6-A4D9-85B2F8BEC4F9}"/>
              </a:ext>
            </a:extLst>
          </p:cNvPr>
          <p:cNvSpPr txBox="1"/>
          <p:nvPr/>
        </p:nvSpPr>
        <p:spPr>
          <a:xfrm>
            <a:off x="675042" y="114013"/>
            <a:ext cx="779391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トムは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走ります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より速く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他のどの生徒よりも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彼の学校の中で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4-2 Tom runs faster than any other student in his school.">
            <a:hlinkClick r:id="" action="ppaction://media"/>
            <a:extLst>
              <a:ext uri="{FF2B5EF4-FFF2-40B4-BE49-F238E27FC236}">
                <a16:creationId xmlns:a16="http://schemas.microsoft.com/office/drawing/2014/main" id="{DCA2EB25-1326-2D23-745A-B7684EC85E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16063" y="1912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18452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7700D2-85A0-FE1F-2EAC-321D44D99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B4D4D00-D8ED-3F3F-687F-7F6F5AE4399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7050DDB-1BC4-87B6-63FE-ED8B19C31881}"/>
              </a:ext>
            </a:extLst>
          </p:cNvPr>
          <p:cNvSpPr txBox="1"/>
          <p:nvPr/>
        </p:nvSpPr>
        <p:spPr>
          <a:xfrm>
            <a:off x="637306" y="1901659"/>
            <a:ext cx="7869388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Tom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[r---]</a:t>
            </a:r>
            <a:r>
              <a:rPr kumimoji="1" lang="en-US" altLang="ja-JP" sz="4400" b="1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[f-----]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[t---] [a--] [o----] student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dirty="0" err="1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his school.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4-2 Tom runs faster than any other student in his school.">
            <a:hlinkClick r:id="" action="ppaction://media"/>
            <a:extLst>
              <a:ext uri="{FF2B5EF4-FFF2-40B4-BE49-F238E27FC236}">
                <a16:creationId xmlns:a16="http://schemas.microsoft.com/office/drawing/2014/main" id="{4BC77436-4E3B-7A2C-2344-C5B857BD37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16063" y="1912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86097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76A281-0BC5-F263-C7D8-5FBE9A5D1E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1BC4A3C-E0A1-3310-0F7F-D2B8E9B247C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A1E0FE4-27BD-444E-CB15-A2F60F19F20E}"/>
              </a:ext>
            </a:extLst>
          </p:cNvPr>
          <p:cNvSpPr txBox="1"/>
          <p:nvPr/>
        </p:nvSpPr>
        <p:spPr>
          <a:xfrm>
            <a:off x="675042" y="1767006"/>
            <a:ext cx="779391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トムは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走ります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より速く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他のどの生徒よりも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彼の学校の中で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4-2 Tom runs faster than any other student in his school.">
            <a:hlinkClick r:id="" action="ppaction://media"/>
            <a:extLst>
              <a:ext uri="{FF2B5EF4-FFF2-40B4-BE49-F238E27FC236}">
                <a16:creationId xmlns:a16="http://schemas.microsoft.com/office/drawing/2014/main" id="{77FBB710-440D-DFD5-74DC-28E44AE99C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16063" y="1912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93376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96735B-82B0-9523-07C7-D61732296A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099314A-D45F-6077-DE80-780DFEA59756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5D2E183-174F-3731-723B-DFA3523736A4}"/>
              </a:ext>
            </a:extLst>
          </p:cNvPr>
          <p:cNvSpPr txBox="1"/>
          <p:nvPr/>
        </p:nvSpPr>
        <p:spPr>
          <a:xfrm>
            <a:off x="1185272" y="3620659"/>
            <a:ext cx="6773451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February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</a:t>
            </a:r>
            <a:r>
              <a:rPr kumimoji="1" lang="en-US" altLang="ja-JP" sz="4400" b="1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colder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than any other month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of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the year.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1AB6377-59E2-6520-F889-F1F7B1660089}"/>
              </a:ext>
            </a:extLst>
          </p:cNvPr>
          <p:cNvSpPr txBox="1"/>
          <p:nvPr/>
        </p:nvSpPr>
        <p:spPr>
          <a:xfrm>
            <a:off x="1273435" y="182659"/>
            <a:ext cx="659712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２月は </a:t>
            </a:r>
            <a:r>
              <a:rPr kumimoji="1" lang="ja-JP" altLang="en-US" sz="48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より寒い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他のどの月よりも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一年の中で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4-3 February is colder than any other month of the year.">
            <a:hlinkClick r:id="" action="ppaction://media"/>
            <a:extLst>
              <a:ext uri="{FF2B5EF4-FFF2-40B4-BE49-F238E27FC236}">
                <a16:creationId xmlns:a16="http://schemas.microsoft.com/office/drawing/2014/main" id="{89AF5A2E-8DC5-00C3-F105-BCD637DDDA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74725" y="1768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84398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83B7D2-C2D7-1E44-2EF7-4201483BD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D3F26C7-10D2-3F86-DF07-C28FFCFC704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681F5A8-0DD3-45FD-D074-5AB6C02CC4ED}"/>
              </a:ext>
            </a:extLst>
          </p:cNvPr>
          <p:cNvSpPr txBox="1"/>
          <p:nvPr/>
        </p:nvSpPr>
        <p:spPr>
          <a:xfrm>
            <a:off x="748957" y="1901659"/>
            <a:ext cx="7646085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February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</a:t>
            </a:r>
            <a:r>
              <a:rPr kumimoji="1" lang="en-US" altLang="ja-JP" sz="4400" b="1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[c-----]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[t---] [a--] [o----] month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the year.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4-3 February is colder than any other month of the year.">
            <a:hlinkClick r:id="" action="ppaction://media"/>
            <a:extLst>
              <a:ext uri="{FF2B5EF4-FFF2-40B4-BE49-F238E27FC236}">
                <a16:creationId xmlns:a16="http://schemas.microsoft.com/office/drawing/2014/main" id="{C6ACD7B3-1C0C-BBB1-4C4A-4E6DCD63FD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74725" y="1768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59865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7C2D1C-FF6A-0EB5-FA2C-3BF28EFB04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5814320-AA3B-AD6A-5793-3AA026DC969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CDC5963-3C4F-356B-8799-BDDFAF808ED6}"/>
              </a:ext>
            </a:extLst>
          </p:cNvPr>
          <p:cNvSpPr txBox="1"/>
          <p:nvPr/>
        </p:nvSpPr>
        <p:spPr>
          <a:xfrm>
            <a:off x="1273436" y="1767006"/>
            <a:ext cx="659712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２月は </a:t>
            </a:r>
            <a:r>
              <a:rPr kumimoji="1" lang="ja-JP" altLang="en-US" sz="48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より寒い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他のどの月よりも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一年の中で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4-3 February is colder than any other month of the year.">
            <a:hlinkClick r:id="" action="ppaction://media"/>
            <a:extLst>
              <a:ext uri="{FF2B5EF4-FFF2-40B4-BE49-F238E27FC236}">
                <a16:creationId xmlns:a16="http://schemas.microsoft.com/office/drawing/2014/main" id="{DF08B180-3C7A-82D8-6106-2F5C70E369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74725" y="1768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43241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F25427-9DA5-91DA-7417-8D6A1CFEF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CB940901-96B7-CC35-57F1-A95F555E37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2710" b="14762"/>
          <a:stretch>
            <a:fillRect/>
          </a:stretch>
        </p:blipFill>
        <p:spPr>
          <a:xfrm>
            <a:off x="245278" y="1022216"/>
            <a:ext cx="8586000" cy="6096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A491196-3FAB-5E28-CF67-2FCC7EFA809C}"/>
              </a:ext>
            </a:extLst>
          </p:cNvPr>
          <p:cNvSpPr/>
          <p:nvPr/>
        </p:nvSpPr>
        <p:spPr>
          <a:xfrm>
            <a:off x="0" y="2810432"/>
            <a:ext cx="9144000" cy="4047567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C2C4E0F-FF49-31F3-A250-94DE0ADE3CC9}"/>
              </a:ext>
            </a:extLst>
          </p:cNvPr>
          <p:cNvSpPr txBox="1"/>
          <p:nvPr/>
        </p:nvSpPr>
        <p:spPr>
          <a:xfrm>
            <a:off x="537493" y="3059083"/>
            <a:ext cx="8069014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Meg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likes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math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best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「最もよく、いちばん」という意味をもち、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likes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を説明しています。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of all the subjects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「すべての教科の中で」という意味をもち、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best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を修飾し、比較の範囲を示しています。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0D46DC50-2C50-0224-C351-4CB3853B7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EFBA83-445F-3508-2217-A87B09FD9BDA}"/>
              </a:ext>
            </a:extLst>
          </p:cNvPr>
          <p:cNvSpPr txBox="1"/>
          <p:nvPr/>
        </p:nvSpPr>
        <p:spPr>
          <a:xfrm>
            <a:off x="1032444" y="1793287"/>
            <a:ext cx="533025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メグはすべての教科の中で数学がいちばん好きです。</a:t>
            </a:r>
          </a:p>
        </p:txBody>
      </p:sp>
    </p:spTree>
    <p:extLst>
      <p:ext uri="{BB962C8B-B14F-4D97-AF65-F5344CB8AC3E}">
        <p14:creationId xmlns:p14="http://schemas.microsoft.com/office/powerpoint/2010/main" val="149371070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D8206-DEF4-0FD2-5EA6-7EC923C8E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022FB3C9-A218-EE8E-468E-F62BF071E0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332" b="62464"/>
          <a:stretch>
            <a:fillRect/>
          </a:stretch>
        </p:blipFill>
        <p:spPr>
          <a:xfrm>
            <a:off x="245278" y="1022216"/>
            <a:ext cx="8586000" cy="642462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590CA1D-9B84-5E52-BE1E-254F4A7AEF85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1F0619D-C099-9800-3D16-1D4594989050}"/>
              </a:ext>
            </a:extLst>
          </p:cNvPr>
          <p:cNvSpPr txBox="1"/>
          <p:nvPr/>
        </p:nvSpPr>
        <p:spPr>
          <a:xfrm>
            <a:off x="537493" y="3677650"/>
            <a:ext cx="8069014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4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Which is longer, </a:t>
            </a:r>
          </a:p>
          <a:p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Which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longer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  <a:p>
            <a:endParaRPr lang="ja-JP" altLang="en-US" sz="24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4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your pen or mine? </a:t>
            </a:r>
          </a:p>
          <a:p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前の文の選択肢を列挙しています。</a:t>
            </a:r>
            <a:endParaRPr lang="en-US" altLang="ja-JP" sz="24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mine = my pen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です。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FD8C0F4-CB43-A067-6ACE-1ECB1AE17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2ED730-B32D-BFC6-E380-3B466CDAF848}"/>
              </a:ext>
            </a:extLst>
          </p:cNvPr>
          <p:cNvSpPr txBox="1"/>
          <p:nvPr/>
        </p:nvSpPr>
        <p:spPr>
          <a:xfrm>
            <a:off x="1032444" y="1728662"/>
            <a:ext cx="475113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あなたのペンと私のでは、どちらが長いですか。</a:t>
            </a:r>
          </a:p>
        </p:txBody>
      </p:sp>
    </p:spTree>
    <p:extLst>
      <p:ext uri="{BB962C8B-B14F-4D97-AF65-F5344CB8AC3E}">
        <p14:creationId xmlns:p14="http://schemas.microsoft.com/office/powerpoint/2010/main" val="1617627385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FD834-0199-BF54-C041-D32927A0C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7D4EE72-14F7-3C24-A37C-1E0E8A9E17DD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ECBB7FA-C460-4E89-3153-C2442B3532C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4DE0E09-49FA-CF54-DEE5-95E8050AE58D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70B49D9-5367-05EA-FC23-50E4879808F1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04304F47-8A26-7C7B-F9C9-B798D4E529D9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7424168"/>
      </p:ext>
    </p:extLst>
  </p:cSld>
  <p:clrMapOvr>
    <a:masterClrMapping/>
  </p:clrMapOvr>
  <p:transition spd="slow">
    <p:push dir="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2B98C5-1D6B-1E26-117E-347965AA1F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C85DDA-AF07-E214-363E-209BC9B96C8A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DC88EAF-9796-6E37-EF66-CCDC06B6D5D3}"/>
              </a:ext>
            </a:extLst>
          </p:cNvPr>
          <p:cNvSpPr txBox="1"/>
          <p:nvPr/>
        </p:nvSpPr>
        <p:spPr>
          <a:xfrm>
            <a:off x="562631" y="4128490"/>
            <a:ext cx="8018728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Meg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likes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math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best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of all the subjects.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E77D604-1CAE-90A7-7519-79B94CAD02BC}"/>
              </a:ext>
            </a:extLst>
          </p:cNvPr>
          <p:cNvSpPr txBox="1"/>
          <p:nvPr/>
        </p:nvSpPr>
        <p:spPr>
          <a:xfrm>
            <a:off x="166638" y="690490"/>
            <a:ext cx="881071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メグは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好きです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数学が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いちばん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全ての教科の中で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5-1 Meg likes math the best of all the subjects.">
            <a:hlinkClick r:id="" action="ppaction://media"/>
            <a:extLst>
              <a:ext uri="{FF2B5EF4-FFF2-40B4-BE49-F238E27FC236}">
                <a16:creationId xmlns:a16="http://schemas.microsoft.com/office/drawing/2014/main" id="{29134E18-D464-8CA4-F12D-8868315805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19188" y="600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28173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BDAFD1-D715-5826-EDD2-DB6EC05406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35AEF95-122E-39E2-57F2-A0CE80FD414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59B6F55-DA65-24DB-73BE-65A89286F52F}"/>
              </a:ext>
            </a:extLst>
          </p:cNvPr>
          <p:cNvSpPr txBox="1"/>
          <p:nvPr/>
        </p:nvSpPr>
        <p:spPr>
          <a:xfrm>
            <a:off x="1443141" y="1901659"/>
            <a:ext cx="6257718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Meg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[l----]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math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[t--] [b---]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[o-] all the subjects.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5-1 Meg likes math the best of all the subjects.">
            <a:hlinkClick r:id="" action="ppaction://media"/>
            <a:extLst>
              <a:ext uri="{FF2B5EF4-FFF2-40B4-BE49-F238E27FC236}">
                <a16:creationId xmlns:a16="http://schemas.microsoft.com/office/drawing/2014/main" id="{6D5D3B38-42C9-8282-9566-5806516CF1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19188" y="600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76884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2DA14C-3746-F08B-DECD-384285D53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2C4D213-77F0-7B12-5BB5-2B98421E24E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8CC02AF-1600-CA13-CFAC-615374105634}"/>
              </a:ext>
            </a:extLst>
          </p:cNvPr>
          <p:cNvSpPr txBox="1"/>
          <p:nvPr/>
        </p:nvSpPr>
        <p:spPr>
          <a:xfrm>
            <a:off x="166643" y="2321004"/>
            <a:ext cx="881071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メグは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好きです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数学が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いちばん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全ての教科の中で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5-1 Meg likes math the best of all the subjects.">
            <a:hlinkClick r:id="" action="ppaction://media"/>
            <a:extLst>
              <a:ext uri="{FF2B5EF4-FFF2-40B4-BE49-F238E27FC236}">
                <a16:creationId xmlns:a16="http://schemas.microsoft.com/office/drawing/2014/main" id="{2206FC9F-A252-C89C-5C7F-CA35870341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19188" y="600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95713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D9B6E4-E7FA-07EE-DB95-FE5B578116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3FC0E63-B5A0-2F5F-8BB6-A866292AC564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B95703F-586E-B712-AE23-FB29D891666A}"/>
              </a:ext>
            </a:extLst>
          </p:cNvPr>
          <p:cNvSpPr txBox="1"/>
          <p:nvPr/>
        </p:nvSpPr>
        <p:spPr>
          <a:xfrm>
            <a:off x="415781" y="4128490"/>
            <a:ext cx="8312428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Meg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likes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spring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best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of all the seasons.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6840A5E-F029-FF2D-C9E3-F235C54C470C}"/>
              </a:ext>
            </a:extLst>
          </p:cNvPr>
          <p:cNvSpPr txBox="1"/>
          <p:nvPr/>
        </p:nvSpPr>
        <p:spPr>
          <a:xfrm>
            <a:off x="166638" y="690490"/>
            <a:ext cx="881071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メグは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好きです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春が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いちばん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全ての季節の中で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5-2 Meg likes spring the best of all the seasons.">
            <a:hlinkClick r:id="" action="ppaction://media"/>
            <a:extLst>
              <a:ext uri="{FF2B5EF4-FFF2-40B4-BE49-F238E27FC236}">
                <a16:creationId xmlns:a16="http://schemas.microsoft.com/office/drawing/2014/main" id="{B203FD58-F211-F0F9-B171-A2DABD09C7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20788" y="1590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99957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B99A1C-DBFD-A2FD-F732-B5248C740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24932DB-FD39-FA51-C3DE-F8C9AFE210C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E4317C-3D32-5E50-52C4-2B5DF83AC627}"/>
              </a:ext>
            </a:extLst>
          </p:cNvPr>
          <p:cNvSpPr txBox="1"/>
          <p:nvPr/>
        </p:nvSpPr>
        <p:spPr>
          <a:xfrm>
            <a:off x="952455" y="1901659"/>
            <a:ext cx="7239089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Meg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[l----]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spring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[t--] [b---]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[o-] [a--] [t--] seasons.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5-2 Meg likes spring the best of all the seasons.">
            <a:hlinkClick r:id="" action="ppaction://media"/>
            <a:extLst>
              <a:ext uri="{FF2B5EF4-FFF2-40B4-BE49-F238E27FC236}">
                <a16:creationId xmlns:a16="http://schemas.microsoft.com/office/drawing/2014/main" id="{EFBDCB1B-014E-D460-0FAA-7C59A3388E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20788" y="1590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34395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99CD0-C6F4-9E61-09D6-406897DF3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107BC7E-E65D-495C-C023-11D33878509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01B4FC5-CC7A-EE5A-7401-A64797C1FEE6}"/>
              </a:ext>
            </a:extLst>
          </p:cNvPr>
          <p:cNvSpPr txBox="1"/>
          <p:nvPr/>
        </p:nvSpPr>
        <p:spPr>
          <a:xfrm>
            <a:off x="166643" y="2321004"/>
            <a:ext cx="881071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メグは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好きです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春が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いちばん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全ての季節の中で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5-2 Meg likes spring the best of all the seasons.">
            <a:hlinkClick r:id="" action="ppaction://media"/>
            <a:extLst>
              <a:ext uri="{FF2B5EF4-FFF2-40B4-BE49-F238E27FC236}">
                <a16:creationId xmlns:a16="http://schemas.microsoft.com/office/drawing/2014/main" id="{CF66913E-721E-3C21-980C-60D3E61CA3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20788" y="1590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38199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D51E80-1F77-E369-9D25-7F0765D97E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224ABFB-207C-B9AB-B205-BB625337BEED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A499CDB-EE0D-81E5-4256-F1D4AC28AED1}"/>
              </a:ext>
            </a:extLst>
          </p:cNvPr>
          <p:cNvSpPr txBox="1"/>
          <p:nvPr/>
        </p:nvSpPr>
        <p:spPr>
          <a:xfrm>
            <a:off x="1256756" y="4128490"/>
            <a:ext cx="6630478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like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strawberries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best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of all fruits.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B3B1F69-A7D9-C317-C46D-1EBD841EC452}"/>
              </a:ext>
            </a:extLst>
          </p:cNvPr>
          <p:cNvSpPr txBox="1"/>
          <p:nvPr/>
        </p:nvSpPr>
        <p:spPr>
          <a:xfrm>
            <a:off x="166638" y="690490"/>
            <a:ext cx="881071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好きです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イチゴが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いちばん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全ての果物の中で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5-3 I like strawberries the best of all fruits.">
            <a:hlinkClick r:id="" action="ppaction://media"/>
            <a:extLst>
              <a:ext uri="{FF2B5EF4-FFF2-40B4-BE49-F238E27FC236}">
                <a16:creationId xmlns:a16="http://schemas.microsoft.com/office/drawing/2014/main" id="{F9FA40FC-7C3D-AC05-C628-DDDD9B25D4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4588" y="1438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92310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B12CED-ADCC-D737-555D-5ED0FFEB66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E58F99B-C084-32B2-3548-CBCB09D6AEE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8FE5B89-7D48-ECB3-1339-D1030BB227DF}"/>
              </a:ext>
            </a:extLst>
          </p:cNvPr>
          <p:cNvSpPr txBox="1"/>
          <p:nvPr/>
        </p:nvSpPr>
        <p:spPr>
          <a:xfrm>
            <a:off x="1280561" y="1901659"/>
            <a:ext cx="6582878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[l---]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strawberries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[t--] [b---]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[o-] [a--] fruits.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5-3 I like strawberries the best of all fruits.">
            <a:hlinkClick r:id="" action="ppaction://media"/>
            <a:extLst>
              <a:ext uri="{FF2B5EF4-FFF2-40B4-BE49-F238E27FC236}">
                <a16:creationId xmlns:a16="http://schemas.microsoft.com/office/drawing/2014/main" id="{5EC4BA62-FDD6-FCBC-D1C7-C8DBB09699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4588" y="1438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09704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6EA1FF-3D5F-E9A8-F156-8F3DCAAF6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E133361-3849-21DF-CED1-27183367780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8FE9B15-B67D-F347-A3C7-6E3C196D342D}"/>
              </a:ext>
            </a:extLst>
          </p:cNvPr>
          <p:cNvSpPr txBox="1"/>
          <p:nvPr/>
        </p:nvSpPr>
        <p:spPr>
          <a:xfrm>
            <a:off x="166643" y="2321004"/>
            <a:ext cx="881071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好きです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イチゴが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いちばん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全ての果物の中で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5-3 I like strawberries the best of all fruits.">
            <a:hlinkClick r:id="" action="ppaction://media"/>
            <a:extLst>
              <a:ext uri="{FF2B5EF4-FFF2-40B4-BE49-F238E27FC236}">
                <a16:creationId xmlns:a16="http://schemas.microsoft.com/office/drawing/2014/main" id="{46D98BF3-E2E3-DF1E-E817-60BFA0298F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4588" y="1438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70327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DA0F1-CE46-AB46-E469-6363A3F65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759B59C5-2764-F637-C618-B27D3F5E95C0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0F61556-30E0-AD85-B3A9-F3C47F3A6E5A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B27487B-7212-099E-4A12-B75377F34B8B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E559A42-B9B3-8B04-1675-204CA2AA6D87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3E81C259-3788-4F0D-5A96-8C95E5400BFA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2836226"/>
      </p:ext>
    </p:extLst>
  </p:cSld>
  <p:clrMapOvr>
    <a:masterClrMapping/>
  </p:clrMapOvr>
  <p:transition spd="slow"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39A521-00C4-FF0A-C8FF-64E61CC57D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0BC8994D-8D78-0F35-91B8-6639B1A9B5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4612" b="1921"/>
          <a:stretch>
            <a:fillRect/>
          </a:stretch>
        </p:blipFill>
        <p:spPr>
          <a:xfrm>
            <a:off x="245278" y="1022216"/>
            <a:ext cx="8586000" cy="65532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9974080-E233-FE12-C126-297E0330FD74}"/>
              </a:ext>
            </a:extLst>
          </p:cNvPr>
          <p:cNvSpPr/>
          <p:nvPr/>
        </p:nvSpPr>
        <p:spPr>
          <a:xfrm>
            <a:off x="0" y="2469772"/>
            <a:ext cx="9144000" cy="4388227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98E13FF-ED8A-E4E9-5349-C82771E8B4FA}"/>
              </a:ext>
            </a:extLst>
          </p:cNvPr>
          <p:cNvSpPr txBox="1"/>
          <p:nvPr/>
        </p:nvSpPr>
        <p:spPr>
          <a:xfrm>
            <a:off x="537493" y="2718423"/>
            <a:ext cx="8069014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Kobe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one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of the most famous cities in Japan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形容詞のはたらきです。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「日本にある最も有名な都市のうちの」という意味をもち、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one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を説明しています。</a:t>
            </a: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 Japan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は修飾語で形容詞のはたらきです。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「日本で」という意味をもち、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most famous cities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を説明しています。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23F47834-1B41-8FCD-CCDA-79869071E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2AF719-4175-A505-B94D-E0FC617188AE}"/>
              </a:ext>
            </a:extLst>
          </p:cNvPr>
          <p:cNvSpPr txBox="1"/>
          <p:nvPr/>
        </p:nvSpPr>
        <p:spPr>
          <a:xfrm>
            <a:off x="1032444" y="1741520"/>
            <a:ext cx="471303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神戸は日本でいちばん有名な都市の１つです。</a:t>
            </a:r>
          </a:p>
        </p:txBody>
      </p:sp>
    </p:spTree>
    <p:extLst>
      <p:ext uri="{BB962C8B-B14F-4D97-AF65-F5344CB8AC3E}">
        <p14:creationId xmlns:p14="http://schemas.microsoft.com/office/powerpoint/2010/main" val="2275441051"/>
      </p:ext>
    </p:extLst>
  </p:cSld>
  <p:clrMapOvr>
    <a:masterClrMapping/>
  </p:clrMapOvr>
  <p:transition spd="slow">
    <p:push dir="u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C88CBA-9A83-144F-5063-4B50844B0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329D854-E8FC-2FD9-695C-6592CC75E114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0B3AD37-98EE-EB5C-D02F-CEB99E791996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CE20EF5F-2A59-E01F-5F5D-AA2A49E3A385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B92CDB9-BB3B-B913-C5A9-CF6B8874B0C9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2E068C8F-8D2B-9B20-C967-A23F117BEE83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6318506"/>
      </p:ext>
    </p:extLst>
  </p:cSld>
  <p:clrMapOvr>
    <a:masterClrMapping/>
  </p:clrMapOvr>
  <p:transition spd="slow">
    <p:push dir="u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EE3CA7-9D97-8DCB-E725-212E2CDC85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05D741A-5078-BE7D-D06D-C276BD8BF5EC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AA224FA-203C-4C3B-63D1-A332A9BA0372}"/>
              </a:ext>
            </a:extLst>
          </p:cNvPr>
          <p:cNvSpPr txBox="1"/>
          <p:nvPr/>
        </p:nvSpPr>
        <p:spPr>
          <a:xfrm>
            <a:off x="1790978" y="3620659"/>
            <a:ext cx="5562042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Kobe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one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of the most famous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cities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Japan.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D0DE0E4-40D5-D647-ABF0-D3F9BD92543F}"/>
              </a:ext>
            </a:extLst>
          </p:cNvPr>
          <p:cNvSpPr txBox="1"/>
          <p:nvPr/>
        </p:nvSpPr>
        <p:spPr>
          <a:xfrm>
            <a:off x="1186030" y="114013"/>
            <a:ext cx="677193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神戸は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ひとつ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いちばん有名な都市の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日本の中で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6-1 Kobe is one of the most famous cities in Japan.">
            <a:hlinkClick r:id="" action="ppaction://media"/>
            <a:extLst>
              <a:ext uri="{FF2B5EF4-FFF2-40B4-BE49-F238E27FC236}">
                <a16:creationId xmlns:a16="http://schemas.microsoft.com/office/drawing/2014/main" id="{E16C7EA8-7A3D-C0EE-4A4B-ADA4B2A04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66788" y="1158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0071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F82967-DF22-2D2B-5657-C6F951FBAA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4BC5010-F54F-0B33-3368-9EA81690229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CC260EB-A16E-17CB-38A2-8F9F9B0D3014}"/>
              </a:ext>
            </a:extLst>
          </p:cNvPr>
          <p:cNvSpPr txBox="1"/>
          <p:nvPr/>
        </p:nvSpPr>
        <p:spPr>
          <a:xfrm>
            <a:off x="1195401" y="1901659"/>
            <a:ext cx="6753198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Kobe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one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[o-] [t--] [m---] [f-----]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cities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dirty="0" err="1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Japan.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6-1 Kobe is one of the most famous cities in Japan.">
            <a:hlinkClick r:id="" action="ppaction://media"/>
            <a:extLst>
              <a:ext uri="{FF2B5EF4-FFF2-40B4-BE49-F238E27FC236}">
                <a16:creationId xmlns:a16="http://schemas.microsoft.com/office/drawing/2014/main" id="{1979B1A5-9A20-8C0E-DEC8-DA5E85C625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66788" y="1158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6756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6E7158-C11C-CACB-379E-7C2306F61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C401F27-848B-7AE6-AE0C-B572E5011DD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CB34E22-3F69-5643-6E13-D60F7A6A5366}"/>
              </a:ext>
            </a:extLst>
          </p:cNvPr>
          <p:cNvSpPr txBox="1"/>
          <p:nvPr/>
        </p:nvSpPr>
        <p:spPr>
          <a:xfrm>
            <a:off x="1186030" y="1767006"/>
            <a:ext cx="677193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神戸は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ひとつ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いちばん有名な都市の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日本の中で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6-1 Kobe is one of the most famous cities in Japan.">
            <a:hlinkClick r:id="" action="ppaction://media"/>
            <a:extLst>
              <a:ext uri="{FF2B5EF4-FFF2-40B4-BE49-F238E27FC236}">
                <a16:creationId xmlns:a16="http://schemas.microsoft.com/office/drawing/2014/main" id="{41EBCF51-F615-69A7-84BB-4641264572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66788" y="1158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59313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D3045-8E41-02EA-49DA-911BF6790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346DD2F-A375-790D-E49E-B797DA3BEBEB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783F34D-977C-2D00-8446-04B5D229ACD4}"/>
              </a:ext>
            </a:extLst>
          </p:cNvPr>
          <p:cNvSpPr txBox="1"/>
          <p:nvPr/>
        </p:nvSpPr>
        <p:spPr>
          <a:xfrm>
            <a:off x="1562461" y="3620659"/>
            <a:ext cx="6019074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Tokyo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one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of the 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biggest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cities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the world.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17750D1-D9BD-22AE-EE2D-BB26FF5A1950}"/>
              </a:ext>
            </a:extLst>
          </p:cNvPr>
          <p:cNvSpPr txBox="1"/>
          <p:nvPr/>
        </p:nvSpPr>
        <p:spPr>
          <a:xfrm>
            <a:off x="1186029" y="114013"/>
            <a:ext cx="677193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東京は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ひとつ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いちばん大きな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都市の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世界中で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6-2 Tokyo is one of the biggest cities in the world.">
            <a:hlinkClick r:id="" action="ppaction://media"/>
            <a:extLst>
              <a:ext uri="{FF2B5EF4-FFF2-40B4-BE49-F238E27FC236}">
                <a16:creationId xmlns:a16="http://schemas.microsoft.com/office/drawing/2014/main" id="{24C4F345-5A4B-58B5-BBE4-E2D936945A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71525" y="11668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39484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6E2096-BC18-167C-FDDA-9A2B67357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D9D5478-FC9E-D590-BEBC-4CA4C074537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547A591-C611-E3A7-D5F8-44CF06B89117}"/>
              </a:ext>
            </a:extLst>
          </p:cNvPr>
          <p:cNvSpPr txBox="1"/>
          <p:nvPr/>
        </p:nvSpPr>
        <p:spPr>
          <a:xfrm>
            <a:off x="990354" y="1901659"/>
            <a:ext cx="7163291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Tokyo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[o--]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[o-] [t--] 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b------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cities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dirty="0" err="1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the world.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6-2 Tokyo is one of the biggest cities in the world.">
            <a:hlinkClick r:id="" action="ppaction://media"/>
            <a:extLst>
              <a:ext uri="{FF2B5EF4-FFF2-40B4-BE49-F238E27FC236}">
                <a16:creationId xmlns:a16="http://schemas.microsoft.com/office/drawing/2014/main" id="{6EB74B9E-8844-F13E-579E-AB150F5C9B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71525" y="11668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96260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7BE181-102C-0C76-9B8F-39FB8BB965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AF4F39C-20AD-AF49-740A-36C70390A6B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02DABAB-245F-DBAC-7D4C-B57493D98E0C}"/>
              </a:ext>
            </a:extLst>
          </p:cNvPr>
          <p:cNvSpPr txBox="1"/>
          <p:nvPr/>
        </p:nvSpPr>
        <p:spPr>
          <a:xfrm>
            <a:off x="1186030" y="1767006"/>
            <a:ext cx="677193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東京は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ひとつ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いちばん大きな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都市の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世界中で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6-2 Tokyo is one of the biggest cities in the world.">
            <a:hlinkClick r:id="" action="ppaction://media"/>
            <a:extLst>
              <a:ext uri="{FF2B5EF4-FFF2-40B4-BE49-F238E27FC236}">
                <a16:creationId xmlns:a16="http://schemas.microsoft.com/office/drawing/2014/main" id="{94C0C3D4-2A2E-D3EA-DE3F-C32D745FBB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71525" y="11668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0234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8B8B8C-0D89-1133-0E26-5258D32A0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E67398B-6BFE-4D30-6857-0FFAF42E3868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5DC3831-1F7D-0CD2-E199-A4C93FA7E9EC}"/>
              </a:ext>
            </a:extLst>
          </p:cNvPr>
          <p:cNvSpPr txBox="1"/>
          <p:nvPr/>
        </p:nvSpPr>
        <p:spPr>
          <a:xfrm>
            <a:off x="645457" y="3620659"/>
            <a:ext cx="7853082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one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of the 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most delicious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restaurants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this town.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19D22A4-52E6-6DBE-D729-DD594D6FCB9C}"/>
              </a:ext>
            </a:extLst>
          </p:cNvPr>
          <p:cNvSpPr txBox="1"/>
          <p:nvPr/>
        </p:nvSpPr>
        <p:spPr>
          <a:xfrm>
            <a:off x="333486" y="114013"/>
            <a:ext cx="847702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ここは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ひとつ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いちばん美味しい</a:t>
            </a:r>
            <a:endParaRPr kumimoji="1" lang="en-US" altLang="ja-JP" sz="4800" u="sng" dirty="0">
              <a:solidFill>
                <a:schemeClr val="bg1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レストランの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この町の中で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6-3 This is one of the most delicious restaurants in this town.">
            <a:hlinkClick r:id="" action="ppaction://media"/>
            <a:extLst>
              <a:ext uri="{FF2B5EF4-FFF2-40B4-BE49-F238E27FC236}">
                <a16:creationId xmlns:a16="http://schemas.microsoft.com/office/drawing/2014/main" id="{599BBB0B-366F-8F0F-78E4-1E6833EFE9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660525" y="2039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47198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2D7FA5-1471-2401-335C-328B5AAC26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667F37D-ECC7-137F-603B-E0042A1AB89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D32DE20-EB5A-CB6A-0C97-99E76C9417DF}"/>
              </a:ext>
            </a:extLst>
          </p:cNvPr>
          <p:cNvSpPr txBox="1"/>
          <p:nvPr/>
        </p:nvSpPr>
        <p:spPr>
          <a:xfrm>
            <a:off x="668274" y="1901659"/>
            <a:ext cx="7807451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[o--]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[o-] [t--] [m---] [d--------]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restaurants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this town.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6-3 This is one of the most delicious restaurants in this town.">
            <a:hlinkClick r:id="" action="ppaction://media"/>
            <a:extLst>
              <a:ext uri="{FF2B5EF4-FFF2-40B4-BE49-F238E27FC236}">
                <a16:creationId xmlns:a16="http://schemas.microsoft.com/office/drawing/2014/main" id="{A40C2CFA-DD8F-F188-24DA-0031286B12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660525" y="2039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52650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6A4F6E-4EBE-366D-2148-5B7A999D0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A7BC83A-8774-3271-AFF3-4A79D1782310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18B4BAF-FDF1-9E5D-023B-F588DE300C86}"/>
              </a:ext>
            </a:extLst>
          </p:cNvPr>
          <p:cNvSpPr txBox="1"/>
          <p:nvPr/>
        </p:nvSpPr>
        <p:spPr>
          <a:xfrm>
            <a:off x="1742066" y="4128490"/>
            <a:ext cx="5659868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Which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longer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,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your pen or mine?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54EC5EF-3635-7B57-9B89-CC8152A7E4AE}"/>
              </a:ext>
            </a:extLst>
          </p:cNvPr>
          <p:cNvSpPr txBox="1"/>
          <p:nvPr/>
        </p:nvSpPr>
        <p:spPr>
          <a:xfrm>
            <a:off x="328108" y="690490"/>
            <a:ext cx="848778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どちらが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より長い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ですか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あなたのペンか 私のペンか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1-1 Which is longer, your pen or mine">
            <a:hlinkClick r:id="" action="ppaction://media"/>
            <a:extLst>
              <a:ext uri="{FF2B5EF4-FFF2-40B4-BE49-F238E27FC236}">
                <a16:creationId xmlns:a16="http://schemas.microsoft.com/office/drawing/2014/main" id="{6CBEDC89-D869-B6CA-7E0C-5BF652B8E2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711325" y="10652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25861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39B206-646E-D281-B82B-3B00EB9864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4349357-E121-7C61-EC4B-F4BA774A59D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4DBC9AF-DCC3-DE5E-D1AA-BF9AE99258F4}"/>
              </a:ext>
            </a:extLst>
          </p:cNvPr>
          <p:cNvSpPr txBox="1"/>
          <p:nvPr/>
        </p:nvSpPr>
        <p:spPr>
          <a:xfrm>
            <a:off x="333487" y="1767006"/>
            <a:ext cx="847702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ここは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ひとつ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いちばん美味しい</a:t>
            </a:r>
            <a:endParaRPr kumimoji="1" lang="en-US" altLang="ja-JP" sz="4800" u="sng" dirty="0">
              <a:solidFill>
                <a:schemeClr val="bg1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レストランの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この町の中で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6-3 This is one of the most delicious restaurants in this town.">
            <a:hlinkClick r:id="" action="ppaction://media"/>
            <a:extLst>
              <a:ext uri="{FF2B5EF4-FFF2-40B4-BE49-F238E27FC236}">
                <a16:creationId xmlns:a16="http://schemas.microsoft.com/office/drawing/2014/main" id="{4F88ADE0-ECA1-4FED-D65C-254CE2CC08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660525" y="2039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66450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37364-B2E6-E658-E012-E3186E97C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20CF7D3-5956-905F-6EB7-58E023AD31AF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0481A35-CCD7-B949-3E66-0A05D5D2C66A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5922192-FCD6-10F8-07A0-770C53EF9377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CA4BAAB6-E858-7287-2294-935B9B2F15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7821E6F-FAFE-E4E3-0820-80A3A4C1001D}"/>
              </a:ext>
            </a:extLst>
          </p:cNvPr>
          <p:cNvSpPr txBox="1"/>
          <p:nvPr/>
        </p:nvSpPr>
        <p:spPr>
          <a:xfrm rot="21600000">
            <a:off x="707941" y="234565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39299873-C9B0-0B4A-DA5E-210F92D7BE07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5208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A37DA-349F-F6DA-A4A3-F2B8D0763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0C8485F-D687-9F34-C60B-EE1583C4B0A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936D4D03-1C2F-F5F4-CEBA-40C515EA05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B606FB7-2ABD-320E-D28A-8678929463D8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96355F6-4056-13FE-B231-56677C9D7852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684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0DC33CD-2A10-428B-9F01-05EE17DCCC70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l---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長い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9_kihon_v1_long">
            <a:hlinkClick r:id="" action="ppaction://media"/>
            <a:extLst>
              <a:ext uri="{FF2B5EF4-FFF2-40B4-BE49-F238E27FC236}">
                <a16:creationId xmlns:a16="http://schemas.microsoft.com/office/drawing/2014/main" id="{D3307416-7A42-400E-9FFE-E887950D17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46175" y="769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10577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34887" y="2105561"/>
            <a:ext cx="747422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long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9_kihon_v1_long">
            <a:hlinkClick r:id="" action="ppaction://media"/>
            <a:extLst>
              <a:ext uri="{FF2B5EF4-FFF2-40B4-BE49-F238E27FC236}">
                <a16:creationId xmlns:a16="http://schemas.microsoft.com/office/drawing/2014/main" id="{F3303134-4E61-4EA4-BF01-9C0CA80BEA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46175" y="769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4607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長い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2_L19_kihon_v1_long">
            <a:hlinkClick r:id="" action="ppaction://media"/>
            <a:extLst>
              <a:ext uri="{FF2B5EF4-FFF2-40B4-BE49-F238E27FC236}">
                <a16:creationId xmlns:a16="http://schemas.microsoft.com/office/drawing/2014/main" id="{05AFCB65-39FE-4105-BE77-4F9448778E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46175" y="769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15604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5244944-C0A8-4FDA-A17E-0DC7084C8B62}"/>
              </a:ext>
            </a:extLst>
          </p:cNvPr>
          <p:cNvGrpSpPr/>
          <p:nvPr/>
        </p:nvGrpSpPr>
        <p:grpSpPr>
          <a:xfrm>
            <a:off x="1046922" y="1895288"/>
            <a:ext cx="7050156" cy="3067424"/>
            <a:chOff x="1046922" y="2509871"/>
            <a:chExt cx="7050156" cy="3067424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1046922" y="2509871"/>
              <a:ext cx="705015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かまたは～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351722" y="4007635"/>
              <a:ext cx="644055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o-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9_kihon_v2_or">
            <a:hlinkClick r:id="" action="ppaction://media"/>
            <a:extLst>
              <a:ext uri="{FF2B5EF4-FFF2-40B4-BE49-F238E27FC236}">
                <a16:creationId xmlns:a16="http://schemas.microsoft.com/office/drawing/2014/main" id="{34CFB20C-B4D3-4262-8C04-C4A38C42B8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06563" y="1419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50782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1920895"/>
            <a:ext cx="682645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9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or</a:t>
            </a:r>
            <a:endParaRPr kumimoji="1" lang="ja-JP" altLang="en-US" sz="19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2_L19_kihon_v2_or">
            <a:hlinkClick r:id="" action="ppaction://media"/>
            <a:extLst>
              <a:ext uri="{FF2B5EF4-FFF2-40B4-BE49-F238E27FC236}">
                <a16:creationId xmlns:a16="http://schemas.microsoft.com/office/drawing/2014/main" id="{5B2F604A-54CA-4C0D-BDB2-04DF0A4A32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06563" y="1419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58282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3AD9525-41F0-4287-8A9E-0FCF470CB874}"/>
              </a:ext>
            </a:extLst>
          </p:cNvPr>
          <p:cNvSpPr txBox="1"/>
          <p:nvPr/>
        </p:nvSpPr>
        <p:spPr>
          <a:xfrm>
            <a:off x="1046922" y="2705725"/>
            <a:ext cx="70501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かまたは～</a:t>
            </a:r>
            <a:endParaRPr kumimoji="1" lang="ja-JP" altLang="en-US" sz="5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9_kihon_v2_or">
            <a:hlinkClick r:id="" action="ppaction://media"/>
            <a:extLst>
              <a:ext uri="{FF2B5EF4-FFF2-40B4-BE49-F238E27FC236}">
                <a16:creationId xmlns:a16="http://schemas.microsoft.com/office/drawing/2014/main" id="{49808404-3157-4319-B027-9D564C2F37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06563" y="1419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51215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69D40CC0-798F-4E48-A864-03BC6D8212AC}"/>
              </a:ext>
            </a:extLst>
          </p:cNvPr>
          <p:cNvGrpSpPr/>
          <p:nvPr/>
        </p:nvGrpSpPr>
        <p:grpSpPr>
          <a:xfrm>
            <a:off x="815009" y="1666764"/>
            <a:ext cx="7513983" cy="3524472"/>
            <a:chOff x="815009" y="2052823"/>
            <a:chExt cx="7513983" cy="3524472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815009" y="2052823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背が高い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9_kihon_v3_tall">
            <a:hlinkClick r:id="" action="ppaction://media"/>
            <a:extLst>
              <a:ext uri="{FF2B5EF4-FFF2-40B4-BE49-F238E27FC236}">
                <a16:creationId xmlns:a16="http://schemas.microsoft.com/office/drawing/2014/main" id="{357D155A-D3D9-4B17-822D-002A311062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47825" y="9477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9117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9D85FD-6013-411E-4088-68C236637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57C214D-3F2D-B0DE-8771-4D3EF042147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AAEC021-38B7-007F-0559-11438EFD9E70}"/>
              </a:ext>
            </a:extLst>
          </p:cNvPr>
          <p:cNvSpPr txBox="1"/>
          <p:nvPr/>
        </p:nvSpPr>
        <p:spPr>
          <a:xfrm>
            <a:off x="1489597" y="2409490"/>
            <a:ext cx="616480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Which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[l-----]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,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your pen [o-] mine?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1-1 Which is longer, your pen or mine">
            <a:hlinkClick r:id="" action="ppaction://media"/>
            <a:extLst>
              <a:ext uri="{FF2B5EF4-FFF2-40B4-BE49-F238E27FC236}">
                <a16:creationId xmlns:a16="http://schemas.microsoft.com/office/drawing/2014/main" id="{C05989D7-2D7A-EC78-2694-B18EAE15A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711325" y="10652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1664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tall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9_kihon_v3_tall">
            <a:hlinkClick r:id="" action="ppaction://media"/>
            <a:extLst>
              <a:ext uri="{FF2B5EF4-FFF2-40B4-BE49-F238E27FC236}">
                <a16:creationId xmlns:a16="http://schemas.microsoft.com/office/drawing/2014/main" id="{BF918D3C-D634-4C88-9565-6E714E1063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47825" y="9477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75568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F0C667A-D404-4BCB-A121-6C80537213BC}"/>
              </a:ext>
            </a:extLst>
          </p:cNvPr>
          <p:cNvSpPr txBox="1"/>
          <p:nvPr/>
        </p:nvSpPr>
        <p:spPr>
          <a:xfrm>
            <a:off x="815009" y="2497976"/>
            <a:ext cx="75139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背が高い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9_kihon_v3_tall">
            <a:hlinkClick r:id="" action="ppaction://media"/>
            <a:extLst>
              <a:ext uri="{FF2B5EF4-FFF2-40B4-BE49-F238E27FC236}">
                <a16:creationId xmlns:a16="http://schemas.microsoft.com/office/drawing/2014/main" id="{F5AC0DDB-80CC-4ED3-BD7A-8B08B626B2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47825" y="9477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17692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G2_L19_kihon_v4_rice">
            <a:hlinkClick r:id="" action="ppaction://media"/>
            <a:extLst>
              <a:ext uri="{FF2B5EF4-FFF2-40B4-BE49-F238E27FC236}">
                <a16:creationId xmlns:a16="http://schemas.microsoft.com/office/drawing/2014/main" id="{B32A9C12-531A-43D6-B091-6642F7272E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47825" y="858838"/>
            <a:ext cx="609600" cy="609600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5D203D8D-F398-BDBF-61F1-F8C5B8F8F672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00659BB6-F693-FD37-D3C1-9392BAB8091B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31D94768-AC81-AE15-171A-5D00DDF8C464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ご飯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071236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rice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9_kihon_v4_rice">
            <a:hlinkClick r:id="" action="ppaction://media"/>
            <a:extLst>
              <a:ext uri="{FF2B5EF4-FFF2-40B4-BE49-F238E27FC236}">
                <a16:creationId xmlns:a16="http://schemas.microsoft.com/office/drawing/2014/main" id="{50DFF0D9-70A5-4D81-8138-A6891841E3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47825" y="8588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29989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G2_L19_kihon_v4_rice">
            <a:hlinkClick r:id="" action="ppaction://media"/>
            <a:extLst>
              <a:ext uri="{FF2B5EF4-FFF2-40B4-BE49-F238E27FC236}">
                <a16:creationId xmlns:a16="http://schemas.microsoft.com/office/drawing/2014/main" id="{88FEA557-8451-41BE-A27D-91ADD87DE1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47825" y="858838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BBFE67-5188-C3DA-D407-8300D3D06025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ご飯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77653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D3C244B6-B814-4E9F-A0A6-B1F28D5CDAF8}"/>
              </a:ext>
            </a:extLst>
          </p:cNvPr>
          <p:cNvGrpSpPr/>
          <p:nvPr/>
        </p:nvGrpSpPr>
        <p:grpSpPr>
          <a:xfrm>
            <a:off x="206478" y="1790090"/>
            <a:ext cx="8731046" cy="3277820"/>
            <a:chOff x="206478" y="2299475"/>
            <a:chExt cx="8731046" cy="3277820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0603AA62-4C93-4DA2-AB0F-9567A6E6F838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DAE4E8F3-00D5-4C46-BEF1-59DE71768C0C}"/>
                </a:ext>
              </a:extLst>
            </p:cNvPr>
            <p:cNvSpPr txBox="1"/>
            <p:nvPr/>
          </p:nvSpPr>
          <p:spPr>
            <a:xfrm>
              <a:off x="206478" y="2299475"/>
              <a:ext cx="8731046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もっとよく</a:t>
              </a:r>
            </a:p>
          </p:txBody>
        </p:sp>
      </p:grpSp>
      <p:pic>
        <p:nvPicPr>
          <p:cNvPr id="3" name="G2_L19_kihon_v5_better">
            <a:hlinkClick r:id="" action="ppaction://media"/>
            <a:extLst>
              <a:ext uri="{FF2B5EF4-FFF2-40B4-BE49-F238E27FC236}">
                <a16:creationId xmlns:a16="http://schemas.microsoft.com/office/drawing/2014/main" id="{1E53927E-1BE0-42DB-B1D7-32707EE31D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43100" y="8588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71354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10817" y="2321005"/>
            <a:ext cx="832236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better</a:t>
            </a:r>
            <a:endParaRPr kumimoji="1" lang="ja-JP" altLang="en-US" sz="13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9_kihon_v5_better">
            <a:hlinkClick r:id="" action="ppaction://media"/>
            <a:extLst>
              <a:ext uri="{FF2B5EF4-FFF2-40B4-BE49-F238E27FC236}">
                <a16:creationId xmlns:a16="http://schemas.microsoft.com/office/drawing/2014/main" id="{CCC0CE21-48F5-4809-AECA-A645A0A6A7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43100" y="8588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08180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F90AFA1-BB30-4855-B2E3-EA47D5E5F374}"/>
              </a:ext>
            </a:extLst>
          </p:cNvPr>
          <p:cNvSpPr txBox="1"/>
          <p:nvPr/>
        </p:nvSpPr>
        <p:spPr>
          <a:xfrm>
            <a:off x="206478" y="2574920"/>
            <a:ext cx="873104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もっとよく</a:t>
            </a:r>
          </a:p>
        </p:txBody>
      </p:sp>
      <p:pic>
        <p:nvPicPr>
          <p:cNvPr id="5" name="G2_L19_kihon_v5_better">
            <a:hlinkClick r:id="" action="ppaction://media"/>
            <a:extLst>
              <a:ext uri="{FF2B5EF4-FFF2-40B4-BE49-F238E27FC236}">
                <a16:creationId xmlns:a16="http://schemas.microsoft.com/office/drawing/2014/main" id="{791C0FB9-B8DD-49D4-B0FE-7792A589BC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43100" y="8588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61047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0DC33CD-2A10-428B-9F01-05EE17DCCC70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パン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9_kihon_v6_bread">
            <a:hlinkClick r:id="" action="ppaction://media"/>
            <a:extLst>
              <a:ext uri="{FF2B5EF4-FFF2-40B4-BE49-F238E27FC236}">
                <a16:creationId xmlns:a16="http://schemas.microsoft.com/office/drawing/2014/main" id="{D0A49483-ECF6-4F57-AD6D-13A3505AC0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84363" y="33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17464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34887" y="2228672"/>
            <a:ext cx="747422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5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bread</a:t>
            </a:r>
            <a:endParaRPr kumimoji="1" lang="ja-JP" altLang="en-US" sz="15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9_kihon_v6_bread">
            <a:hlinkClick r:id="" action="ppaction://media"/>
            <a:extLst>
              <a:ext uri="{FF2B5EF4-FFF2-40B4-BE49-F238E27FC236}">
                <a16:creationId xmlns:a16="http://schemas.microsoft.com/office/drawing/2014/main" id="{C17DD8B7-D027-49E3-90F3-22FB550584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84363" y="33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25078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87DF47-6B77-D7F0-96A1-33012F174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61EA535-71D2-7932-80D5-5757AEB0141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AA4D3A3-DB2A-DE38-26AF-4CB6201FF4F4}"/>
              </a:ext>
            </a:extLst>
          </p:cNvPr>
          <p:cNvSpPr txBox="1"/>
          <p:nvPr/>
        </p:nvSpPr>
        <p:spPr>
          <a:xfrm>
            <a:off x="328108" y="2321004"/>
            <a:ext cx="848778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どちらが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より長い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ですか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あなたのペンか 私のペンか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1-1 Which is longer, your pen or mine">
            <a:hlinkClick r:id="" action="ppaction://media"/>
            <a:extLst>
              <a:ext uri="{FF2B5EF4-FFF2-40B4-BE49-F238E27FC236}">
                <a16:creationId xmlns:a16="http://schemas.microsoft.com/office/drawing/2014/main" id="{A59ECFAE-9AED-24AF-6F19-1F9777833D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711325" y="10652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2126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パン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2_L19_kihon_v6_bread">
            <a:hlinkClick r:id="" action="ppaction://media"/>
            <a:extLst>
              <a:ext uri="{FF2B5EF4-FFF2-40B4-BE49-F238E27FC236}">
                <a16:creationId xmlns:a16="http://schemas.microsoft.com/office/drawing/2014/main" id="{F2D87CE9-B234-4497-90FA-C78244CEE8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84363" y="33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66689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C65AFBA6-F28D-447B-BFF5-B3361C55E3D1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79203507-EDEB-43AF-80DE-8BFE5203DB6B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速く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815B259B-37FE-4D76-B0BE-9806854FF71D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f---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2_L19_kihon_v7_fast">
            <a:hlinkClick r:id="" action="ppaction://media"/>
            <a:extLst>
              <a:ext uri="{FF2B5EF4-FFF2-40B4-BE49-F238E27FC236}">
                <a16:creationId xmlns:a16="http://schemas.microsoft.com/office/drawing/2014/main" id="{37810F82-0371-4963-9150-BDDA4F24BB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001838" y="-55563"/>
            <a:ext cx="609600" cy="60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12735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fast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9_kihon_v7_fast">
            <a:hlinkClick r:id="" action="ppaction://media"/>
            <a:extLst>
              <a:ext uri="{FF2B5EF4-FFF2-40B4-BE49-F238E27FC236}">
                <a16:creationId xmlns:a16="http://schemas.microsoft.com/office/drawing/2014/main" id="{0047082A-A667-4B84-82C4-F072830F8A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001838" y="-55563"/>
            <a:ext cx="609600" cy="60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68001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A123A9F-0127-4CDA-974E-D5320E8CF60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速く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9_kihon_v7_fast">
            <a:hlinkClick r:id="" action="ppaction://media"/>
            <a:extLst>
              <a:ext uri="{FF2B5EF4-FFF2-40B4-BE49-F238E27FC236}">
                <a16:creationId xmlns:a16="http://schemas.microsoft.com/office/drawing/2014/main" id="{66CB4EEB-1A27-479B-8B85-3EC306EEBC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001838" y="-55563"/>
            <a:ext cx="609600" cy="60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8261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19E81543-F342-48F9-B917-A74D703793A2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7F01388B-ABFB-4C54-B092-F7815E0AAC53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o----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B586E990-ECF3-4373-9F93-B1E471BD7C39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ほかの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2_L19_kihon_v8_other">
            <a:hlinkClick r:id="" action="ppaction://media"/>
            <a:extLst>
              <a:ext uri="{FF2B5EF4-FFF2-40B4-BE49-F238E27FC236}">
                <a16:creationId xmlns:a16="http://schemas.microsoft.com/office/drawing/2014/main" id="{038B9E53-6F1F-4673-A2A9-A59E0A1277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77988" y="889000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08B46819-AB19-7298-FF5D-9C8452F144D4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032048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34887" y="2105561"/>
            <a:ext cx="747422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other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9_kihon_v8_other">
            <a:hlinkClick r:id="" action="ppaction://media"/>
            <a:extLst>
              <a:ext uri="{FF2B5EF4-FFF2-40B4-BE49-F238E27FC236}">
                <a16:creationId xmlns:a16="http://schemas.microsoft.com/office/drawing/2014/main" id="{777C3AE1-0A44-4646-95DC-171CF115B6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77988" y="889000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F2C003D3-7330-5A01-692D-DC350E9B3276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436396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06C6607-64AA-4358-A897-3095C4719214}"/>
              </a:ext>
            </a:extLst>
          </p:cNvPr>
          <p:cNvSpPr txBox="1"/>
          <p:nvPr/>
        </p:nvSpPr>
        <p:spPr>
          <a:xfrm>
            <a:off x="815009" y="2421032"/>
            <a:ext cx="751398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ほかの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9_kihon_v8_other">
            <a:hlinkClick r:id="" action="ppaction://media"/>
            <a:extLst>
              <a:ext uri="{FF2B5EF4-FFF2-40B4-BE49-F238E27FC236}">
                <a16:creationId xmlns:a16="http://schemas.microsoft.com/office/drawing/2014/main" id="{C3E49F8C-41DA-4E8F-864B-71F56ED583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677988" y="889000"/>
            <a:ext cx="609600" cy="609600"/>
          </a:xfrm>
          <a:prstGeom prst="rect">
            <a:avLst/>
          </a:prstGeom>
        </p:spPr>
      </p:pic>
      <p:pic>
        <p:nvPicPr>
          <p:cNvPr id="3" name="合格の鐘">
            <a:hlinkClick r:id="" action="ppaction://media"/>
            <a:extLst>
              <a:ext uri="{FF2B5EF4-FFF2-40B4-BE49-F238E27FC236}">
                <a16:creationId xmlns:a16="http://schemas.microsoft.com/office/drawing/2014/main" id="{1985F746-D403-E24A-EBE1-2AB5AD8A7F3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5AE5B463-D313-00A6-091B-DDFC24F3DB79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4599545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DB328-DDB3-B0E0-11AD-2A948CF27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7A70B9-512D-5103-51B8-EFF9577B0607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42E353E-7DD6-E37E-E6CE-1A14614E875A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E9C12C0-2A54-3868-E813-474F989ADD5D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1112244"/>
      </p:ext>
    </p:extLst>
  </p:cSld>
  <p:clrMapOvr>
    <a:masterClrMapping/>
  </p:clrMapOvr>
  <p:transition spd="slow">
    <p:push dir="u"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27CA3-FBD7-23A1-18C7-B01449F849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E4DB76F4-F8A6-2EF5-07EB-D2F8888047EA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532826A-A35C-F972-FA49-AF1F054C4659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2A8D6A2-310F-9134-DAA3-A42C453CA76A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0F3A6BCD-4305-DC62-E882-D8E16B0C0561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39B5D7FF-DEE9-0341-F944-0E07463B2AF6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long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6EFE00BE-F0C1-8565-C4AC-C50E7BB4DC04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長い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9_kihon_v1_long">
            <a:hlinkClick r:id="" action="ppaction://media"/>
            <a:extLst>
              <a:ext uri="{FF2B5EF4-FFF2-40B4-BE49-F238E27FC236}">
                <a16:creationId xmlns:a16="http://schemas.microsoft.com/office/drawing/2014/main" id="{6A409D2A-5287-62C7-52E5-3A42AD5CCF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46175" y="769938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4265D8E-7BF3-8A75-00DB-3B72B62249F5}"/>
              </a:ext>
            </a:extLst>
          </p:cNvPr>
          <p:cNvSpPr/>
          <p:nvPr/>
        </p:nvSpPr>
        <p:spPr>
          <a:xfrm>
            <a:off x="3133725" y="3519516"/>
            <a:ext cx="288608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90180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8C8129-C953-C01C-AF2C-45CC31C9B8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F5E35EC-72D7-5CE4-E4B2-7B4A57ABFDD9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E98B58E-7AE0-AF47-6F46-A5EC25719105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96202F8-84E5-AAD2-D67F-DB08BDC423E5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B98760D-D387-EEE8-896D-39BE4587384B}"/>
              </a:ext>
            </a:extLst>
          </p:cNvPr>
          <p:cNvGrpSpPr/>
          <p:nvPr/>
        </p:nvGrpSpPr>
        <p:grpSpPr>
          <a:xfrm>
            <a:off x="1046922" y="1895288"/>
            <a:ext cx="7050156" cy="3067424"/>
            <a:chOff x="1046922" y="2509871"/>
            <a:chExt cx="7050156" cy="3067424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04AD5650-D0E4-55EA-A897-BCE70829F8AE}"/>
                </a:ext>
              </a:extLst>
            </p:cNvPr>
            <p:cNvSpPr txBox="1"/>
            <p:nvPr/>
          </p:nvSpPr>
          <p:spPr>
            <a:xfrm>
              <a:off x="1046922" y="2509871"/>
              <a:ext cx="705015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かまたは～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6DEC2F22-73F0-EB14-D779-AE5A8B903620}"/>
                </a:ext>
              </a:extLst>
            </p:cNvPr>
            <p:cNvSpPr txBox="1"/>
            <p:nvPr/>
          </p:nvSpPr>
          <p:spPr>
            <a:xfrm>
              <a:off x="1351722" y="4007635"/>
              <a:ext cx="644055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or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9_kihon_v2_or">
            <a:hlinkClick r:id="" action="ppaction://media"/>
            <a:extLst>
              <a:ext uri="{FF2B5EF4-FFF2-40B4-BE49-F238E27FC236}">
                <a16:creationId xmlns:a16="http://schemas.microsoft.com/office/drawing/2014/main" id="{3CB11C58-5DA5-7C0D-9E8B-17DE557787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06563" y="141922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0BD1A56-368D-80D7-E18F-DB85EF75AEFE}"/>
              </a:ext>
            </a:extLst>
          </p:cNvPr>
          <p:cNvSpPr/>
          <p:nvPr/>
        </p:nvSpPr>
        <p:spPr>
          <a:xfrm>
            <a:off x="3648075" y="3135690"/>
            <a:ext cx="185738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95719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17675</TotalTime>
  <Words>3935</Words>
  <Application>Microsoft Office PowerPoint</Application>
  <PresentationFormat>画面に合わせる (4:3)</PresentationFormat>
  <Paragraphs>623</Paragraphs>
  <Slides>191</Slides>
  <Notes>54</Notes>
  <HiddenSlides>0</HiddenSlides>
  <MMClips>172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191</vt:i4>
      </vt:variant>
    </vt:vector>
  </HeadingPairs>
  <TitlesOfParts>
    <vt:vector size="198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企画制作 NKS</cp:lastModifiedBy>
  <cp:revision>2110</cp:revision>
  <cp:lastPrinted>2016-06-23T16:36:17Z</cp:lastPrinted>
  <dcterms:created xsi:type="dcterms:W3CDTF">2016-05-30T03:13:09Z</dcterms:created>
  <dcterms:modified xsi:type="dcterms:W3CDTF">2025-07-11T09:01:12Z</dcterms:modified>
</cp:coreProperties>
</file>