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1"/>
  </p:notesMasterIdLst>
  <p:handoutMasterIdLst>
    <p:handoutMasterId r:id="rId182"/>
  </p:handoutMasterIdLst>
  <p:sldIdLst>
    <p:sldId id="3657" r:id="rId2"/>
    <p:sldId id="3445" r:id="rId3"/>
    <p:sldId id="2531" r:id="rId4"/>
    <p:sldId id="3668" r:id="rId5"/>
    <p:sldId id="3669" r:id="rId6"/>
    <p:sldId id="4151" r:id="rId7"/>
    <p:sldId id="4207" r:id="rId8"/>
    <p:sldId id="4208" r:id="rId9"/>
    <p:sldId id="4209" r:id="rId10"/>
    <p:sldId id="4307" r:id="rId11"/>
    <p:sldId id="4308" r:id="rId12"/>
    <p:sldId id="4309" r:id="rId13"/>
    <p:sldId id="4310" r:id="rId14"/>
    <p:sldId id="4311" r:id="rId15"/>
    <p:sldId id="4312" r:id="rId16"/>
    <p:sldId id="4211" r:id="rId17"/>
    <p:sldId id="4195" r:id="rId18"/>
    <p:sldId id="4313" r:id="rId19"/>
    <p:sldId id="4314" r:id="rId20"/>
    <p:sldId id="4315" r:id="rId21"/>
    <p:sldId id="4316" r:id="rId22"/>
    <p:sldId id="4317" r:id="rId23"/>
    <p:sldId id="4318" r:id="rId24"/>
    <p:sldId id="4319" r:id="rId25"/>
    <p:sldId id="4320" r:id="rId26"/>
    <p:sldId id="4321" r:id="rId27"/>
    <p:sldId id="4212" r:id="rId28"/>
    <p:sldId id="4206" r:id="rId29"/>
    <p:sldId id="4272" r:id="rId30"/>
    <p:sldId id="4273" r:id="rId31"/>
    <p:sldId id="4274" r:id="rId32"/>
    <p:sldId id="4322" r:id="rId33"/>
    <p:sldId id="4323" r:id="rId34"/>
    <p:sldId id="4324" r:id="rId35"/>
    <p:sldId id="4325" r:id="rId36"/>
    <p:sldId id="4326" r:id="rId37"/>
    <p:sldId id="4327" r:id="rId38"/>
    <p:sldId id="4213" r:id="rId39"/>
    <p:sldId id="4328" r:id="rId40"/>
    <p:sldId id="4304" r:id="rId41"/>
    <p:sldId id="4305" r:id="rId42"/>
    <p:sldId id="4306" r:id="rId43"/>
    <p:sldId id="4329" r:id="rId44"/>
    <p:sldId id="4330" r:id="rId45"/>
    <p:sldId id="4331" r:id="rId46"/>
    <p:sldId id="4332" r:id="rId47"/>
    <p:sldId id="4333" r:id="rId48"/>
    <p:sldId id="4334" r:id="rId49"/>
    <p:sldId id="4214" r:id="rId50"/>
    <p:sldId id="4303" r:id="rId51"/>
    <p:sldId id="4293" r:id="rId52"/>
    <p:sldId id="4294" r:id="rId53"/>
    <p:sldId id="4295" r:id="rId54"/>
    <p:sldId id="4335" r:id="rId55"/>
    <p:sldId id="4336" r:id="rId56"/>
    <p:sldId id="4337" r:id="rId57"/>
    <p:sldId id="4338" r:id="rId58"/>
    <p:sldId id="4339" r:id="rId59"/>
    <p:sldId id="4340" r:id="rId60"/>
    <p:sldId id="3626" r:id="rId61"/>
    <p:sldId id="3647" r:id="rId62"/>
    <p:sldId id="2184" r:id="rId63"/>
    <p:sldId id="2185" r:id="rId64"/>
    <p:sldId id="2186" r:id="rId65"/>
    <p:sldId id="2187" r:id="rId66"/>
    <p:sldId id="2188" r:id="rId67"/>
    <p:sldId id="2189" r:id="rId68"/>
    <p:sldId id="2190" r:id="rId69"/>
    <p:sldId id="2191" r:id="rId70"/>
    <p:sldId id="2192" r:id="rId71"/>
    <p:sldId id="2193" r:id="rId72"/>
    <p:sldId id="2194" r:id="rId73"/>
    <p:sldId id="2195" r:id="rId74"/>
    <p:sldId id="2196" r:id="rId75"/>
    <p:sldId id="2197" r:id="rId76"/>
    <p:sldId id="2198" r:id="rId77"/>
    <p:sldId id="2199" r:id="rId78"/>
    <p:sldId id="2200" r:id="rId79"/>
    <p:sldId id="2201" r:id="rId80"/>
    <p:sldId id="2202" r:id="rId81"/>
    <p:sldId id="2203" r:id="rId82"/>
    <p:sldId id="2204" r:id="rId83"/>
    <p:sldId id="2205" r:id="rId84"/>
    <p:sldId id="2206" r:id="rId85"/>
    <p:sldId id="2207" r:id="rId86"/>
    <p:sldId id="3622" r:id="rId87"/>
    <p:sldId id="4221" r:id="rId88"/>
    <p:sldId id="4222" r:id="rId89"/>
    <p:sldId id="4223" r:id="rId90"/>
    <p:sldId id="4224" r:id="rId91"/>
    <p:sldId id="4225" r:id="rId92"/>
    <p:sldId id="4226" r:id="rId93"/>
    <p:sldId id="4227" r:id="rId94"/>
    <p:sldId id="4228" r:id="rId95"/>
    <p:sldId id="3610" r:id="rId96"/>
    <p:sldId id="3611" r:id="rId97"/>
    <p:sldId id="3612" r:id="rId98"/>
    <p:sldId id="3613" r:id="rId99"/>
    <p:sldId id="3614" r:id="rId100"/>
    <p:sldId id="3623" r:id="rId101"/>
    <p:sldId id="3644" r:id="rId102"/>
    <p:sldId id="3524" r:id="rId103"/>
    <p:sldId id="4210" r:id="rId104"/>
    <p:sldId id="3624" r:id="rId105"/>
    <p:sldId id="3625" r:id="rId106"/>
    <p:sldId id="2157" r:id="rId107"/>
    <p:sldId id="2158" r:id="rId108"/>
    <p:sldId id="2159" r:id="rId109"/>
    <p:sldId id="2160" r:id="rId110"/>
    <p:sldId id="2161" r:id="rId111"/>
    <p:sldId id="2162" r:id="rId112"/>
    <p:sldId id="2163" r:id="rId113"/>
    <p:sldId id="2164" r:id="rId114"/>
    <p:sldId id="2165" r:id="rId115"/>
    <p:sldId id="2129" r:id="rId116"/>
    <p:sldId id="2130" r:id="rId117"/>
    <p:sldId id="2131" r:id="rId118"/>
    <p:sldId id="2166" r:id="rId119"/>
    <p:sldId id="2167" r:id="rId120"/>
    <p:sldId id="2168" r:id="rId121"/>
    <p:sldId id="2169" r:id="rId122"/>
    <p:sldId id="2170" r:id="rId123"/>
    <p:sldId id="2171" r:id="rId124"/>
    <p:sldId id="2172" r:id="rId125"/>
    <p:sldId id="2173" r:id="rId126"/>
    <p:sldId id="2174" r:id="rId127"/>
    <p:sldId id="2175" r:id="rId128"/>
    <p:sldId id="2176" r:id="rId129"/>
    <p:sldId id="2177" r:id="rId130"/>
    <p:sldId id="2178" r:id="rId131"/>
    <p:sldId id="2179" r:id="rId132"/>
    <p:sldId id="2180" r:id="rId133"/>
    <p:sldId id="2181" r:id="rId134"/>
    <p:sldId id="2182" r:id="rId135"/>
    <p:sldId id="2183" r:id="rId136"/>
    <p:sldId id="3646" r:id="rId137"/>
    <p:sldId id="4229" r:id="rId138"/>
    <p:sldId id="4230" r:id="rId139"/>
    <p:sldId id="4231" r:id="rId140"/>
    <p:sldId id="4232" r:id="rId141"/>
    <p:sldId id="4233" r:id="rId142"/>
    <p:sldId id="4234" r:id="rId143"/>
    <p:sldId id="4235" r:id="rId144"/>
    <p:sldId id="4236" r:id="rId145"/>
    <p:sldId id="4237" r:id="rId146"/>
    <p:sldId id="4238" r:id="rId147"/>
    <p:sldId id="3561" r:id="rId148"/>
    <p:sldId id="3562" r:id="rId149"/>
    <p:sldId id="3672" r:id="rId150"/>
    <p:sldId id="3674" r:id="rId151"/>
    <p:sldId id="4215" r:id="rId152"/>
    <p:sldId id="4216" r:id="rId153"/>
    <p:sldId id="4217" r:id="rId154"/>
    <p:sldId id="4218" r:id="rId155"/>
    <p:sldId id="4219" r:id="rId156"/>
    <p:sldId id="4220" r:id="rId157"/>
    <p:sldId id="3661" r:id="rId158"/>
    <p:sldId id="3681" r:id="rId159"/>
    <p:sldId id="3563" r:id="rId160"/>
    <p:sldId id="3564" r:id="rId161"/>
    <p:sldId id="3565" r:id="rId162"/>
    <p:sldId id="3566" r:id="rId163"/>
    <p:sldId id="3567" r:id="rId164"/>
    <p:sldId id="3568" r:id="rId165"/>
    <p:sldId id="3569" r:id="rId166"/>
    <p:sldId id="3570" r:id="rId167"/>
    <p:sldId id="3573" r:id="rId168"/>
    <p:sldId id="3648" r:id="rId169"/>
    <p:sldId id="3577" r:id="rId170"/>
    <p:sldId id="3649" r:id="rId171"/>
    <p:sldId id="3650" r:id="rId172"/>
    <p:sldId id="3583" r:id="rId173"/>
    <p:sldId id="3587" r:id="rId174"/>
    <p:sldId id="3588" r:id="rId175"/>
    <p:sldId id="3589" r:id="rId176"/>
    <p:sldId id="3590" r:id="rId177"/>
    <p:sldId id="3655" r:id="rId178"/>
    <p:sldId id="3595" r:id="rId179"/>
    <p:sldId id="3609" r:id="rId18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02" autoAdjust="0"/>
    <p:restoredTop sz="94270" autoAdjust="0"/>
  </p:normalViewPr>
  <p:slideViewPr>
    <p:cSldViewPr snapToGrid="0">
      <p:cViewPr varScale="1">
        <p:scale>
          <a:sx n="69" d="100"/>
          <a:sy n="69" d="100"/>
        </p:scale>
        <p:origin x="514" y="72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handoutMaster" Target="handoutMasters/handout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tableStyles" Target="tableStyle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4AE8B-23CA-66CE-C8ED-C00E0C964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80DA0FB-3810-61FC-A499-BC002C9D11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F070C8B-CB59-6DBD-8389-DB99AFD92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FB037FC-8846-0346-2C2F-3A8B771C6E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4084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7EA8B-BD46-0B26-EB48-BD9DB528F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C030496-06B7-DBBF-62F1-81FAF1D182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77B559B-AB8A-FBDF-964C-5E8CA61F16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5E40A15-10A4-0B15-052B-B33F6B8E91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9558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132AB-ED46-5339-601C-F0ACC8729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58E1DC1-E9E8-54E5-26F8-7AFBF337AE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2C2367F-5F07-64A3-CB76-FBE96A1B6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F8AED84-4A9B-A8B6-1741-7630954A40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707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0792A-63A7-5DF7-6AC0-202A4F010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26FE1A4-8845-53DB-7224-EAB29AFC31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75A29F8-4997-0BED-3005-3CFB4D4920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2B7D72-D03B-A6B6-AE48-E226E5563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4579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875E5-ABE4-0C4E-6CD3-78F07A7AA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4A0037C-03E3-FA7C-8519-1CCB28E330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D59A631-4660-831E-434F-CBB7D105B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AED4C7F-D143-9C22-59A7-61FDF0FED6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25749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F47AC-47C9-5273-D550-1894B4247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C65641D-995F-DC1F-58B7-83CC47215F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E71E208-6B9F-2E30-B896-F9060E51E1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9923C19-AD09-6ABC-2CC9-96F5FFF2D8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22285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1F5E6-D06C-43DC-71EF-07B1B9D98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E614F33-59E8-C981-C07C-EC36175FDF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0187101-3579-0A51-797F-60BB56F43C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3C1DE34-0317-EEBA-0438-B7E5CB561E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23079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E4162-B44B-80DE-382E-8E0D50A7B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922B926-1F46-F781-BABA-D03C33F1C5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27EC699-359A-1B2D-461B-A73339E19B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300A77E-F333-01BA-4EA2-44AE3749C5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0338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9486B-3712-7F97-BCDB-BF3A51FDB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0DFBC87-0032-21DD-A55D-499BD3901C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B0E4B5D-072E-1257-B8DC-498C635E17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416BC0D-48FD-25F7-C1FB-36DEDB7B4D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42107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F3A75-E27C-525E-B85A-079A9F6B5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9ECF568-8190-932E-1934-907D78E87C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B624487-2F49-28AC-ADEF-7B9200A8C3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881DB87-E93B-410C-F1BC-069CC6FC2E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8971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4B0A7-D16B-62DD-F6C6-6F99E1304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D9BBF78-4214-1FB4-FF7C-6B7136345A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6B2181B-EDF2-3B52-7B19-942C6C3A87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B16281-C7A2-36AA-8CE2-1E6A21317A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3953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3C298-79DF-1325-C059-404DE1175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37DBB62-BB3B-44FB-9583-780BFF578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565D5C9-E902-5E22-2C13-B31E06005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8FBC14-13C9-DAF8-2AC9-311ACED94A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97543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AE5AB-06B0-6685-E84F-AE81A8F97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CC8177E-486A-3268-A21E-C4E6121885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FF4F9F0-7C53-548B-3E7B-3F0F34A850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FB7420-6C9C-416D-B713-EA63DA4CD5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96427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EFC63-0398-5DD9-80CD-EC701B55A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B3C5488-5166-6EE7-21DF-346449D7AE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9E52B1F-7CEB-932A-2B74-D0E57838DE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F351A76-360B-2EB1-464E-77F407F97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919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04C2A-FCFA-CD9E-C665-9175E6D08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DB05A41-B1B2-E45C-7FFE-3FD85A8F8A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572C70F-4D04-9717-9189-9C8838B08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7A9D9E-AFBB-AAEA-FDA0-CCAD9C787E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14388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5B0AF-5A85-9711-75EA-BAFD52982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8FBFB76-C11A-4322-1A6F-E62830F233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5D602ED-9B14-AEFF-4FA0-E04EFAD5A8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4A04EA-D382-8469-D91A-EFDBBE968E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82352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ABAED-6FAA-B2E3-DAE0-1160D5281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63E8721-DA0F-CE06-DF82-F271ACF161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9B697D9-30A3-FB6A-40BF-B821125728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076D784-F664-78C8-CA93-68FA9278C4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67949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2422E-D571-EC91-5BED-0796C2068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DF32610-46D2-89A7-340B-1E6D22B2E9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01BDFCA-A71A-9EF4-FE43-7013F96A26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4CAD3D-254B-B177-BE81-C5B45D401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85594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C4DBB-4892-0E8A-9A1F-D153B57A9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C2BDA45-7ACA-0140-6878-07BF4D31FC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4EBCC32-67F8-3CEA-5422-A675BFCDA1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2EED17E-1BAD-D52B-33E3-98A457049F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01910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0CAA8-F5EB-110E-9ED0-C7317D656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DCB1FFB-B406-2257-6900-A53A690F99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1CA0EDB-1C85-19F4-127A-770B57309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9EBE817-6BC8-5C26-9FEB-C5CC77D246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30482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1E1D3-DD96-E92A-0C01-F8A61BA9E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109B913-BF39-51E5-8AC1-B0A34247AE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3AB0AD0-26FD-A998-B695-8E11AF1364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CAC3DEE-C412-4650-AEA4-DA33574353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54031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A247C-ED44-1064-512E-77E8E2982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31AE9F3-E0A4-9102-8FB6-795E1B29C2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E2D6BB5-312F-3E19-5D5A-71B7A02C23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08A53E1-29CC-BB82-EE07-424A148897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8205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D5334-1747-C0CE-7657-E57F8A5AF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3434378-0280-2AFB-0E13-A32AF4DCAA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D40DC19-8A4C-B000-0279-FDEEE8E2E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F645E4A-3DC3-364E-91B7-7D05191499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62527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9232D-93F2-009A-857F-F2AA1EBAE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56CBB34-9B0A-6BBA-FCC6-F10327CA04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6BA7C7F-CDA0-33EC-5B4F-7EE586A11D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7F6B5F-88AA-07D5-3C06-2C05FF7EB1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83136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383D8-4012-13A0-5B0F-DFCBC389B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95F2CB0-DD07-496A-8AA3-3E599031C6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1C48E60-0B59-D7AA-2796-3E1641872E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8E9C6F6-3E63-CCD6-02D2-B0426FCC98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51296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34F30-8433-33A7-19B7-C42A2913C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E116114-B768-9443-2244-7FEF95CEE6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60F8D5D-F871-36BA-1211-100C66D33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82D785-B03A-7897-F50E-D601D74173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71403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C476A-EE5C-B6B1-D922-58EEFF29E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A6AD4D6-0DB5-CBD0-E297-43AC1129C4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5B07F97-1A89-50BF-0B54-F2688630CE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EE5F7C-AF54-2A39-ABA6-E0D4F7BAE9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82324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60219-89F0-14FB-5129-2D2DE84C3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7669377-B147-A5C8-6C9B-CDE41252CC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34810DD-D09D-9C76-52AB-0600D40608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9A0F79-BFF1-8D13-6EE7-7F5A4A142A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00862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11DD7-4922-E3EA-99A2-6A7C37C9C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8EAA925-ABA3-3A34-F43F-A9793EB16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7CE0A73-D8C6-6819-FF44-254CA85D1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9E83D89-D826-D5A8-96A2-B508393AAD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2080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32A59-58F1-2591-8C69-256293B0D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CFF2A07-151B-28FE-7F8B-38802D474C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E43BAA3-35A3-DCB0-08C5-6CD79C12E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ABB9694-EA46-FC67-BC01-D0747DDDF5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02679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8309B-FFC2-C145-1696-9ECC337C5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2E99993-0553-815F-D615-21E79303E1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3301BD-CBFD-DFCE-9690-F6B021651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D1BA61F-36C4-08EB-C3E2-430D901663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81218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A664A-16D4-ACC6-B9CA-BC813DCC5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89B824F-F75A-1B30-035A-D9C0BDA22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9D93112-4FA1-D675-8903-5EA94E4F68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4ECFD4A-FFA0-461A-622B-F0AA35BBB9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7657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60EE8-210B-25C2-42EF-2578B3311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C434735-172A-9F4C-4C59-5632C42DA7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19D73EA-F15F-BBC0-50AE-B77D61C611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B96523-B4C2-5214-7BA9-B605E8EF04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8952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1EA10-C608-E283-D9D5-06306502F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9144A8D-F681-0156-C24F-1FC9A689AF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6413A89-2F34-4C06-6F5B-DEB32DF6BF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1863A68-101A-F4FA-A318-F78AE4F4CE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94724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9EBF1-A561-7207-697F-1BAA7EAB5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B512BCE-2DD1-7EC1-19DC-38FEDD584D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2DBF630-0477-9FA8-4D32-115FD64530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9AC7820-813D-3F42-3DA5-C191201DD5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2288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E4BDB-277C-B160-D5DA-62AD5AAB2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B457643-AB64-2858-CB08-72401F0FFB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D96713D-1E77-B8D3-E5B5-5B5A841C6C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23C310B-C1A2-1E27-33BA-EE3AF86047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5979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CD13E-921F-6538-4C48-B5EABF7F4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8FD40F5-981B-C1E5-997C-86E5F5C3C8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7CAF7A3-0790-91E4-840C-03072F54E9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6219984-99B5-EA08-8C07-EFE5A43FD6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53725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0D7B6-0CA2-783C-3EA2-E48AEF148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F5C6490-4A75-326B-E2FE-FD72295B37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BA0E38-D9F3-F7C1-E084-22B4F6EB1D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D26EC5D-FB5A-1A2B-3D7B-777A931D82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48771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B8420-4C7C-6147-7AD3-9D6DCF0A3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A69A452-00D5-21E1-BBA5-A0D239D515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5D8C376-42B4-E4A6-DCBD-5405EBEC57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0F6C0D1-E5DF-88D3-9916-25032C3A80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7039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283A5-F735-88E2-A9F6-2AC5D6199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07029AD-940C-A56D-DBE8-32148FC3AE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649694A-DB08-A417-0644-9E2DD6A166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8C6781-C7F1-E002-673B-F63D84A26C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4979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BABD3-6AB9-4474-554F-85976FDE6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06B98D2-EE1D-F7A3-DED4-DFF8AC1553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75AEAD8-BCCD-B695-0B79-148120F575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FD4F1F-6245-C146-FA5C-01DE503F95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2136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6E64B-ABE6-ECEE-89DD-49592F9EB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048BAD3-2ABA-6177-0C8E-802B34AA19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6268ABB-F3EF-D6EA-F329-5A08F813F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CA9C467-72FD-D3A4-BE65-1DD82B7ADE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6706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104B9-7CA3-3222-C198-775209021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58B220B-2E36-F40D-85EE-9045447814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0F50DD3-5A8F-3668-C814-F408D67D35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2355A1B-7818-1CB5-07CF-46EEA66045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1330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5E824-35A3-B295-0BC2-7CBD02B17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FE10976-DCDD-2350-BF3B-CAD4D49F30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6FB10D1-5E4D-D080-ABBD-C16F548FA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DF2D2E7-3E83-49DA-871B-14A12E8691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5063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226BB-2E31-18A6-968C-0BD03440B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72F0500-C2CC-4600-FBA5-5FAFC032FB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AD3AD44-6655-5F1D-1E9F-F76500ED0A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C0958FB-AA69-DC2B-340D-EC3387549F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9514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2025/7/15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4.mp3"/><Relationship Id="rId7" Type="http://schemas.openxmlformats.org/officeDocument/2006/relationships/image" Target="../media/image9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34.mp3"/><Relationship Id="rId9" Type="http://schemas.microsoft.com/office/2007/relationships/hdphoto" Target="../media/hdphoto1.wdp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35.xml.rels><?xml version="1.0" encoding="UTF-8" standalone="yes"?>
<Relationships xmlns="http://schemas.openxmlformats.org/package/2006/relationships"><Relationship Id="rId3" Type="http://schemas.microsoft.com/office/2007/relationships/media" Target="../media/media29.mp3"/><Relationship Id="rId7" Type="http://schemas.openxmlformats.org/officeDocument/2006/relationships/image" Target="../media/image2.png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9.mp3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4" Type="http://schemas.openxmlformats.org/officeDocument/2006/relationships/image" Target="../media/image2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4" Type="http://schemas.openxmlformats.org/officeDocument/2006/relationships/image" Target="../media/image2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4" Type="http://schemas.openxmlformats.org/officeDocument/2006/relationships/image" Target="../media/image2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4" Type="http://schemas.openxmlformats.org/officeDocument/2006/relationships/image" Target="../media/image2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4" Type="http://schemas.openxmlformats.org/officeDocument/2006/relationships/image" Target="../media/image2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8.xml.rels><?xml version="1.0" encoding="UTF-8" standalone="yes"?>
<Relationships xmlns="http://schemas.openxmlformats.org/package/2006/relationships"><Relationship Id="rId3" Type="http://schemas.microsoft.com/office/2007/relationships/media" Target="../media/media45.mp3"/><Relationship Id="rId7" Type="http://schemas.openxmlformats.org/officeDocument/2006/relationships/image" Target="../media/image2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5.mp3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microsoft.com/office/2007/relationships/media" Target="../media/media49.wav"/><Relationship Id="rId7" Type="http://schemas.openxmlformats.org/officeDocument/2006/relationships/image" Target="../media/image2.pn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9.wav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microsoft.com/office/2007/relationships/media" Target="../media/media49.wav"/><Relationship Id="rId7" Type="http://schemas.openxmlformats.org/officeDocument/2006/relationships/image" Target="../media/image2.pn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9.wav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microsoft.com/office/2007/relationships/media" Target="../media/media49.wav"/><Relationship Id="rId7" Type="http://schemas.openxmlformats.org/officeDocument/2006/relationships/image" Target="../media/image2.pn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9.wav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50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audio" Target="../media/media51.mp3"/><Relationship Id="rId11" Type="http://schemas.openxmlformats.org/officeDocument/2006/relationships/image" Target="../media/image10.png"/><Relationship Id="rId5" Type="http://schemas.microsoft.com/office/2007/relationships/media" Target="../media/media51.mp3"/><Relationship Id="rId10" Type="http://schemas.openxmlformats.org/officeDocument/2006/relationships/image" Target="../media/image9.png"/><Relationship Id="rId4" Type="http://schemas.openxmlformats.org/officeDocument/2006/relationships/audio" Target="../media/media50.mp3"/><Relationship Id="rId9" Type="http://schemas.openxmlformats.org/officeDocument/2006/relationships/image" Target="../media/image2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3.mp3"/><Relationship Id="rId7" Type="http://schemas.openxmlformats.org/officeDocument/2006/relationships/image" Target="../media/image10.png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53.mp3"/><Relationship Id="rId9" Type="http://schemas.openxmlformats.org/officeDocument/2006/relationships/image" Target="../media/image20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5.mp3"/><Relationship Id="rId7" Type="http://schemas.openxmlformats.org/officeDocument/2006/relationships/image" Target="../media/image22.png"/><Relationship Id="rId12" Type="http://schemas.openxmlformats.org/officeDocument/2006/relationships/image" Target="../media/image2.png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6" Type="http://schemas.openxmlformats.org/officeDocument/2006/relationships/image" Target="../media/image21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55.mp3"/><Relationship Id="rId9" Type="http://schemas.openxmlformats.org/officeDocument/2006/relationships/image" Target="../media/image9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media" Target="../media/media29.mp3"/><Relationship Id="rId7" Type="http://schemas.openxmlformats.org/officeDocument/2006/relationships/image" Target="../media/image2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9.mp3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media" Target="../media/media31.mp3"/><Relationship Id="rId7" Type="http://schemas.openxmlformats.org/officeDocument/2006/relationships/image" Target="../media/image2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1.mp3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media" Target="../media/media32.mp3"/><Relationship Id="rId7" Type="http://schemas.openxmlformats.org/officeDocument/2006/relationships/image" Target="../media/image7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6294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No.18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名詞・冠詞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名詞・冠詞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D4832-7546-0CF8-9C08-170D2CA07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C004D91-87EB-721B-1FA1-9093515D22A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3C362C8-9BED-779B-D6D9-05516C233E6B}"/>
              </a:ext>
            </a:extLst>
          </p:cNvPr>
          <p:cNvSpPr txBox="1"/>
          <p:nvPr/>
        </p:nvSpPr>
        <p:spPr>
          <a:xfrm>
            <a:off x="871032" y="4128490"/>
            <a:ext cx="740193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many people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this town.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961B107-EBFC-8EAD-208E-83FC036E945F}"/>
              </a:ext>
            </a:extLst>
          </p:cNvPr>
          <p:cNvSpPr txBox="1"/>
          <p:nvPr/>
        </p:nvSpPr>
        <p:spPr>
          <a:xfrm>
            <a:off x="761103" y="690490"/>
            <a:ext cx="76217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います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たくさんの人々が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この街の中に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2 There are many people in this town.">
            <a:hlinkClick r:id="" action="ppaction://media"/>
            <a:extLst>
              <a:ext uri="{FF2B5EF4-FFF2-40B4-BE49-F238E27FC236}">
                <a16:creationId xmlns:a16="http://schemas.microsoft.com/office/drawing/2014/main" id="{FDF8A892-D05D-B633-5655-70DE5DD45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79525" y="769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3835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A534EA56-3B40-0C5D-F10A-F26257AFB9D4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P.144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195187" y="1837222"/>
              <a:ext cx="873992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「トムは新聞で、あるキャンペーンを見つけました」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18_05_reading_s1_1">
            <a:hlinkClick r:id="" action="ppaction://media"/>
            <a:extLst>
              <a:ext uri="{FF2B5EF4-FFF2-40B4-BE49-F238E27FC236}">
                <a16:creationId xmlns:a16="http://schemas.microsoft.com/office/drawing/2014/main" id="{28381A7B-35C2-094E-2A14-5BD621A022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07738" y="4198938"/>
            <a:ext cx="406400" cy="406400"/>
          </a:xfrm>
          <a:prstGeom prst="rect">
            <a:avLst/>
          </a:prstGeom>
        </p:spPr>
      </p:pic>
      <p:pic>
        <p:nvPicPr>
          <p:cNvPr id="8" name="AS_G2_18_06_reading_s1_2">
            <a:hlinkClick r:id="" action="ppaction://media"/>
            <a:extLst>
              <a:ext uri="{FF2B5EF4-FFF2-40B4-BE49-F238E27FC236}">
                <a16:creationId xmlns:a16="http://schemas.microsoft.com/office/drawing/2014/main" id="{227C4A59-1663-9007-DA92-7547E1DADF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939743" y="41887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9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7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7949864"/>
      </p:ext>
    </p:extLst>
  </p:cSld>
  <p:clrMapOvr>
    <a:masterClrMapping/>
  </p:clrMapOvr>
  <p:transition spd="slow">
    <p:push dir="u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B8EAE75-6CCB-4CAF-89C7-5344AACAEB8C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906011" y="4007635"/>
              <a:ext cx="733197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衝撃的な</a:t>
              </a:r>
            </a:p>
          </p:txBody>
        </p:sp>
      </p:grpSp>
      <p:pic>
        <p:nvPicPr>
          <p:cNvPr id="2" name="G2_L6_reading_v1_shocking">
            <a:hlinkClick r:id="" action="ppaction://media"/>
            <a:extLst>
              <a:ext uri="{FF2B5EF4-FFF2-40B4-BE49-F238E27FC236}">
                <a16:creationId xmlns:a16="http://schemas.microsoft.com/office/drawing/2014/main" id="{DD224825-2D8E-4752-AB62-261407114C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6175" y="97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495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834887" y="2497976"/>
            <a:ext cx="747422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shocking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6_reading_v1_shocking">
            <a:hlinkClick r:id="" action="ppaction://media"/>
            <a:extLst>
              <a:ext uri="{FF2B5EF4-FFF2-40B4-BE49-F238E27FC236}">
                <a16:creationId xmlns:a16="http://schemas.microsoft.com/office/drawing/2014/main" id="{0A7DA0F2-0E6A-4AC8-B9C5-B0AA76FE0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6175" y="97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062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衝撃的な</a:t>
            </a:r>
          </a:p>
        </p:txBody>
      </p:sp>
      <p:pic>
        <p:nvPicPr>
          <p:cNvPr id="7" name="G2_L6_reading_v1_shocking">
            <a:hlinkClick r:id="" action="ppaction://media"/>
            <a:extLst>
              <a:ext uri="{FF2B5EF4-FFF2-40B4-BE49-F238E27FC236}">
                <a16:creationId xmlns:a16="http://schemas.microsoft.com/office/drawing/2014/main" id="{B7C06313-A110-4EC3-9C06-2CF2FDC64F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46175" y="97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120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6BEF14-8B2A-4E4F-9A89-E3FE13ECA38D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貧しい</a:t>
              </a:r>
            </a:p>
          </p:txBody>
        </p:sp>
      </p:grpSp>
      <p:pic>
        <p:nvPicPr>
          <p:cNvPr id="2" name="G2_L6_reading_v2_poor">
            <a:hlinkClick r:id="" action="ppaction://media"/>
            <a:extLst>
              <a:ext uri="{FF2B5EF4-FFF2-40B4-BE49-F238E27FC236}">
                <a16:creationId xmlns:a16="http://schemas.microsoft.com/office/drawing/2014/main" id="{7BDB08A3-C0F9-4CE5-8001-44F37ED5C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17600" y="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2501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655D9-150E-7A98-C533-1E2472FA4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DB13105-BA44-3D6E-1DD0-3B4D7A0AAAD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EB4C04A-DB2A-74B2-56A0-5EEBD2F807E7}"/>
              </a:ext>
            </a:extLst>
          </p:cNvPr>
          <p:cNvSpPr txBox="1"/>
          <p:nvPr/>
        </p:nvSpPr>
        <p:spPr>
          <a:xfrm>
            <a:off x="389880" y="2409490"/>
            <a:ext cx="836423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[m---] people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this town.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1-2 There are many people in this town.">
            <a:hlinkClick r:id="" action="ppaction://media"/>
            <a:extLst>
              <a:ext uri="{FF2B5EF4-FFF2-40B4-BE49-F238E27FC236}">
                <a16:creationId xmlns:a16="http://schemas.microsoft.com/office/drawing/2014/main" id="{1BB5E863-0812-3B85-D38F-9E8515318C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79525" y="769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937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927652" y="2105561"/>
            <a:ext cx="728869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poor</a:t>
            </a:r>
            <a:endParaRPr kumimoji="1" lang="ja-JP" altLang="en-US" sz="1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6_reading_v2_poor">
            <a:hlinkClick r:id="" action="ppaction://media"/>
            <a:extLst>
              <a:ext uri="{FF2B5EF4-FFF2-40B4-BE49-F238E27FC236}">
                <a16:creationId xmlns:a16="http://schemas.microsoft.com/office/drawing/2014/main" id="{63340BDE-CF38-40F0-A052-F55459343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17600" y="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2968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貧しい</a:t>
            </a:r>
          </a:p>
        </p:txBody>
      </p:sp>
      <p:pic>
        <p:nvPicPr>
          <p:cNvPr id="6" name="G2_L6_reading_v2_poor">
            <a:hlinkClick r:id="" action="ppaction://media"/>
            <a:extLst>
              <a:ext uri="{FF2B5EF4-FFF2-40B4-BE49-F238E27FC236}">
                <a16:creationId xmlns:a16="http://schemas.microsoft.com/office/drawing/2014/main" id="{BBB95C4F-757B-4335-A75C-C4BA48FED4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17600" y="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986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B8EAE75-6CCB-4CAF-89C7-5344AACAEB8C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横たわる</a:t>
              </a:r>
            </a:p>
          </p:txBody>
        </p:sp>
      </p:grpSp>
      <p:pic>
        <p:nvPicPr>
          <p:cNvPr id="2" name="G2_L6_reading_v3_lie">
            <a:hlinkClick r:id="" action="ppaction://media"/>
            <a:extLst>
              <a:ext uri="{FF2B5EF4-FFF2-40B4-BE49-F238E27FC236}">
                <a16:creationId xmlns:a16="http://schemas.microsoft.com/office/drawing/2014/main" id="{AFE8CB53-B450-4E53-B95C-052D0592D9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27275" y="97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6100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834887" y="1997839"/>
            <a:ext cx="74742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lie</a:t>
            </a:r>
            <a:endParaRPr kumimoji="1" lang="ja-JP" altLang="en-US" sz="1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6_reading_v3_lie">
            <a:hlinkClick r:id="" action="ppaction://media"/>
            <a:extLst>
              <a:ext uri="{FF2B5EF4-FFF2-40B4-BE49-F238E27FC236}">
                <a16:creationId xmlns:a16="http://schemas.microsoft.com/office/drawing/2014/main" id="{13E540A5-ACDD-434D-8880-50E0C0F32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27275" y="97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834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B3AD674-E12F-497D-AE03-AD66F6C0B737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横たわる</a:t>
            </a:r>
          </a:p>
        </p:txBody>
      </p:sp>
      <p:pic>
        <p:nvPicPr>
          <p:cNvPr id="5" name="G2_L6_reading_v3_lie">
            <a:hlinkClick r:id="" action="ppaction://media"/>
            <a:extLst>
              <a:ext uri="{FF2B5EF4-FFF2-40B4-BE49-F238E27FC236}">
                <a16:creationId xmlns:a16="http://schemas.microsoft.com/office/drawing/2014/main" id="{92C9D94D-4CB4-4B31-AC6F-CD78D1BB2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27275" y="976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3118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E82B73B9-A907-495C-A075-8E469C8720E7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70D4F2CA-9BCF-4FE5-BDC8-15257F44451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051F766-1F4F-469F-9596-2A846A929B89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を知る</a:t>
              </a:r>
            </a:p>
          </p:txBody>
        </p:sp>
      </p:grpSp>
      <p:pic>
        <p:nvPicPr>
          <p:cNvPr id="3" name="G2_L6_reading_v4_learn">
            <a:hlinkClick r:id="" action="ppaction://media"/>
            <a:extLst>
              <a:ext uri="{FF2B5EF4-FFF2-40B4-BE49-F238E27FC236}">
                <a16:creationId xmlns:a16="http://schemas.microsoft.com/office/drawing/2014/main" id="{7F388B84-C9A0-4EEA-B8A0-44CD4865CA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74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2233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424070" y="2105561"/>
            <a:ext cx="82958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learn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6_reading_v4_learn">
            <a:hlinkClick r:id="" action="ppaction://media"/>
            <a:extLst>
              <a:ext uri="{FF2B5EF4-FFF2-40B4-BE49-F238E27FC236}">
                <a16:creationId xmlns:a16="http://schemas.microsoft.com/office/drawing/2014/main" id="{E16205F4-A489-4911-BB5F-5CB12B034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74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5791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737EB01-6130-49EB-B409-6C33BDCED3C8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を知る</a:t>
            </a:r>
          </a:p>
        </p:txBody>
      </p:sp>
      <p:pic>
        <p:nvPicPr>
          <p:cNvPr id="5" name="G2_L6_reading_v4_learn">
            <a:hlinkClick r:id="" action="ppaction://media"/>
            <a:extLst>
              <a:ext uri="{FF2B5EF4-FFF2-40B4-BE49-F238E27FC236}">
                <a16:creationId xmlns:a16="http://schemas.microsoft.com/office/drawing/2014/main" id="{B0AC13D9-7CC8-4506-8ECB-51B8B3E59B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741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10305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90399EE-BE1E-4A83-B5D2-A12555B6801D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病気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939567" y="4007635"/>
              <a:ext cx="72648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6_reading_v5_disease">
            <a:hlinkClick r:id="" action="ppaction://media"/>
            <a:extLst>
              <a:ext uri="{FF2B5EF4-FFF2-40B4-BE49-F238E27FC236}">
                <a16:creationId xmlns:a16="http://schemas.microsoft.com/office/drawing/2014/main" id="{E8ACA9A7-A7B2-4AB1-A1FA-1F62A8277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95463" y="-231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1012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74643" y="2321005"/>
            <a:ext cx="73947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disease</a:t>
            </a:r>
            <a:endParaRPr kumimoji="1" lang="ja-JP" altLang="en-US" sz="13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6_reading_v5_disease">
            <a:hlinkClick r:id="" action="ppaction://media"/>
            <a:extLst>
              <a:ext uri="{FF2B5EF4-FFF2-40B4-BE49-F238E27FC236}">
                <a16:creationId xmlns:a16="http://schemas.microsoft.com/office/drawing/2014/main" id="{85BA5BC3-69D1-4C6B-AEA7-63E5FE982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95463" y="-231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8045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492A1-72D8-CCA8-35AF-51FBEEAFA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5EC741A-0E70-A649-E199-B5112ACB7F5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BEEA620-50F6-D600-3275-8599EAA29E4E}"/>
              </a:ext>
            </a:extLst>
          </p:cNvPr>
          <p:cNvSpPr txBox="1"/>
          <p:nvPr/>
        </p:nvSpPr>
        <p:spPr>
          <a:xfrm>
            <a:off x="761103" y="2321004"/>
            <a:ext cx="76217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います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たくさんの人々が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この街の中に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1-2 There are many people in this town.">
            <a:hlinkClick r:id="" action="ppaction://media"/>
            <a:extLst>
              <a:ext uri="{FF2B5EF4-FFF2-40B4-BE49-F238E27FC236}">
                <a16:creationId xmlns:a16="http://schemas.microsoft.com/office/drawing/2014/main" id="{1C206EC1-5D1C-22F0-B771-4DFF858157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79525" y="769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1261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病気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6_reading_v5_disease">
            <a:hlinkClick r:id="" action="ppaction://media"/>
            <a:extLst>
              <a:ext uri="{FF2B5EF4-FFF2-40B4-BE49-F238E27FC236}">
                <a16:creationId xmlns:a16="http://schemas.microsoft.com/office/drawing/2014/main" id="{F7C22E8C-4E5C-44B5-ABF3-AEAA5FF3D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95463" y="-231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9098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90399EE-BE1E-4A83-B5D2-A12555B6801D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死ぬ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6_reading_v6_die">
            <a:hlinkClick r:id="" action="ppaction://media"/>
            <a:extLst>
              <a:ext uri="{FF2B5EF4-FFF2-40B4-BE49-F238E27FC236}">
                <a16:creationId xmlns:a16="http://schemas.microsoft.com/office/drawing/2014/main" id="{3C2C4595-7C5F-4C4C-BEB7-ABC53798A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35075" y="534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7804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DC96CA-0931-43B2-8387-7DF32719E7BD}"/>
              </a:ext>
            </a:extLst>
          </p:cNvPr>
          <p:cNvSpPr txBox="1"/>
          <p:nvPr/>
        </p:nvSpPr>
        <p:spPr>
          <a:xfrm>
            <a:off x="834887" y="1997839"/>
            <a:ext cx="74742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die</a:t>
            </a:r>
            <a:endParaRPr kumimoji="1" lang="ja-JP" altLang="en-US" sz="1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6_reading_v6_die">
            <a:hlinkClick r:id="" action="ppaction://media"/>
            <a:extLst>
              <a:ext uri="{FF2B5EF4-FFF2-40B4-BE49-F238E27FC236}">
                <a16:creationId xmlns:a16="http://schemas.microsoft.com/office/drawing/2014/main" id="{BB2B2A02-E8FC-465C-9CE4-24833AF23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35075" y="534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335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死ぬ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6_reading_v6_die">
            <a:hlinkClick r:id="" action="ppaction://media"/>
            <a:extLst>
              <a:ext uri="{FF2B5EF4-FFF2-40B4-BE49-F238E27FC236}">
                <a16:creationId xmlns:a16="http://schemas.microsoft.com/office/drawing/2014/main" id="{12930A8B-9E1B-4218-A432-B5FD299AB5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35075" y="534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6780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5E754BD-CB42-4495-ADFC-F9A22B103890}"/>
              </a:ext>
            </a:extLst>
          </p:cNvPr>
          <p:cNvGrpSpPr/>
          <p:nvPr/>
        </p:nvGrpSpPr>
        <p:grpSpPr>
          <a:xfrm>
            <a:off x="637563" y="1320731"/>
            <a:ext cx="7868874" cy="4216538"/>
            <a:chOff x="637563" y="1360757"/>
            <a:chExt cx="7868874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637563" y="4007635"/>
              <a:ext cx="78688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薬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6_reading_v7_medicine">
            <a:hlinkClick r:id="" action="ppaction://media"/>
            <a:extLst>
              <a:ext uri="{FF2B5EF4-FFF2-40B4-BE49-F238E27FC236}">
                <a16:creationId xmlns:a16="http://schemas.microsoft.com/office/drawing/2014/main" id="{266CEB14-396B-4177-8F8A-040876F63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0513" y="446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143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497976"/>
            <a:ext cx="7696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medicine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6_reading_v7_medicine">
            <a:hlinkClick r:id="" action="ppaction://media"/>
            <a:extLst>
              <a:ext uri="{FF2B5EF4-FFF2-40B4-BE49-F238E27FC236}">
                <a16:creationId xmlns:a16="http://schemas.microsoft.com/office/drawing/2014/main" id="{83008B06-0D27-4349-AD4A-506D65FF66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0513" y="446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32812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薬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6_reading_v7_medicine">
            <a:hlinkClick r:id="" action="ppaction://media"/>
            <a:extLst>
              <a:ext uri="{FF2B5EF4-FFF2-40B4-BE49-F238E27FC236}">
                <a16:creationId xmlns:a16="http://schemas.microsoft.com/office/drawing/2014/main" id="{A9039E61-3621-42BD-BFF7-A97BD49C80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0513" y="446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0670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A5C90F-D5A4-4E05-961B-7E9826B55BD4}"/>
              </a:ext>
            </a:extLst>
          </p:cNvPr>
          <p:cNvGrpSpPr/>
          <p:nvPr/>
        </p:nvGrpSpPr>
        <p:grpSpPr>
          <a:xfrm>
            <a:off x="206477" y="1799706"/>
            <a:ext cx="8731046" cy="3258588"/>
            <a:chOff x="206477" y="2318707"/>
            <a:chExt cx="8731046" cy="325858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746620" y="4007635"/>
              <a:ext cx="76507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2318707"/>
              <a:ext cx="87310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ホームページ</a:t>
              </a:r>
            </a:p>
          </p:txBody>
        </p:sp>
      </p:grpSp>
      <p:pic>
        <p:nvPicPr>
          <p:cNvPr id="4" name="G2_L6_reading_v8_homepage">
            <a:hlinkClick r:id="" action="ppaction://media"/>
            <a:extLst>
              <a:ext uri="{FF2B5EF4-FFF2-40B4-BE49-F238E27FC236}">
                <a16:creationId xmlns:a16="http://schemas.microsoft.com/office/drawing/2014/main" id="{B64A12F6-91F4-4774-8F5C-40545438E7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3813" y="858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3325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EC18373-62CF-45AC-94A3-090582093CCB}"/>
              </a:ext>
            </a:extLst>
          </p:cNvPr>
          <p:cNvSpPr txBox="1"/>
          <p:nvPr/>
        </p:nvSpPr>
        <p:spPr>
          <a:xfrm>
            <a:off x="490330" y="2574920"/>
            <a:ext cx="816334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homepage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6_reading_v8_homepage">
            <a:hlinkClick r:id="" action="ppaction://media"/>
            <a:extLst>
              <a:ext uri="{FF2B5EF4-FFF2-40B4-BE49-F238E27FC236}">
                <a16:creationId xmlns:a16="http://schemas.microsoft.com/office/drawing/2014/main" id="{C917D7C3-1401-4A25-B89A-37286F05E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3813" y="858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2897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7DF3DED-E483-4D04-89FC-C5D1834FB274}"/>
              </a:ext>
            </a:extLst>
          </p:cNvPr>
          <p:cNvSpPr txBox="1"/>
          <p:nvPr/>
        </p:nvSpPr>
        <p:spPr>
          <a:xfrm>
            <a:off x="206477" y="2705725"/>
            <a:ext cx="87310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ホームページ</a:t>
            </a:r>
          </a:p>
        </p:txBody>
      </p:sp>
      <p:pic>
        <p:nvPicPr>
          <p:cNvPr id="7" name="G2_L6_reading_v8_homepage">
            <a:hlinkClick r:id="" action="ppaction://media"/>
            <a:extLst>
              <a:ext uri="{FF2B5EF4-FFF2-40B4-BE49-F238E27FC236}">
                <a16:creationId xmlns:a16="http://schemas.microsoft.com/office/drawing/2014/main" id="{9DC3364B-53F3-4382-802A-9054E3A89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3813" y="858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550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6A15F-9828-3F80-E731-714B391E4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E44EA54-EE22-40E9-F0E5-13E484568724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71141D9-2123-6D2B-82F9-4EE14602A248}"/>
              </a:ext>
            </a:extLst>
          </p:cNvPr>
          <p:cNvSpPr txBox="1"/>
          <p:nvPr/>
        </p:nvSpPr>
        <p:spPr>
          <a:xfrm>
            <a:off x="990962" y="4128490"/>
            <a:ext cx="716207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People in this country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usually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potatoes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F69C1CA-C5FA-C7D1-ACAF-7E4024764930}"/>
              </a:ext>
            </a:extLst>
          </p:cNvPr>
          <p:cNvSpPr txBox="1"/>
          <p:nvPr/>
        </p:nvSpPr>
        <p:spPr>
          <a:xfrm>
            <a:off x="761103" y="690490"/>
            <a:ext cx="76217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この国の人々は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たいてい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食べます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じゃがいもを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3 People in this country usually eat potatoes.">
            <a:hlinkClick r:id="" action="ppaction://media"/>
            <a:extLst>
              <a:ext uri="{FF2B5EF4-FFF2-40B4-BE49-F238E27FC236}">
                <a16:creationId xmlns:a16="http://schemas.microsoft.com/office/drawing/2014/main" id="{E24E7AAB-5945-8351-6CFA-AA4BA7A1D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82725" y="1158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6028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E82B73B9-A907-495C-A075-8E469C8720E7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70D4F2CA-9BCF-4FE5-BDC8-15257F44451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051F766-1F4F-469F-9596-2A846A929B89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を救う</a:t>
              </a:r>
            </a:p>
          </p:txBody>
        </p:sp>
      </p:grpSp>
      <p:pic>
        <p:nvPicPr>
          <p:cNvPr id="2" name="G2_L6_reading_v9_save">
            <a:hlinkClick r:id="" action="ppaction://media"/>
            <a:extLst>
              <a:ext uri="{FF2B5EF4-FFF2-40B4-BE49-F238E27FC236}">
                <a16:creationId xmlns:a16="http://schemas.microsoft.com/office/drawing/2014/main" id="{3D929CFB-10DB-4B91-8CC4-CC5EFD67AE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73263" y="88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8094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424070" y="2105561"/>
            <a:ext cx="82958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save</a:t>
            </a:r>
            <a:endParaRPr kumimoji="1" lang="ja-JP" altLang="en-US" sz="1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6_reading_v9_save">
            <a:hlinkClick r:id="" action="ppaction://media"/>
            <a:extLst>
              <a:ext uri="{FF2B5EF4-FFF2-40B4-BE49-F238E27FC236}">
                <a16:creationId xmlns:a16="http://schemas.microsoft.com/office/drawing/2014/main" id="{B851210B-19F7-466F-8DAD-9D8C00BB3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73263" y="88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955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737EB01-6130-49EB-B409-6C33BDCED3C8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を救う</a:t>
            </a:r>
          </a:p>
        </p:txBody>
      </p:sp>
      <p:pic>
        <p:nvPicPr>
          <p:cNvPr id="6" name="G2_L6_reading_v9_save">
            <a:hlinkClick r:id="" action="ppaction://media"/>
            <a:extLst>
              <a:ext uri="{FF2B5EF4-FFF2-40B4-BE49-F238E27FC236}">
                <a16:creationId xmlns:a16="http://schemas.microsoft.com/office/drawing/2014/main" id="{9712FE98-94C5-453F-B6A1-BD1444C6F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73263" y="88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6660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A5C90F-D5A4-4E05-961B-7E9826B55BD4}"/>
              </a:ext>
            </a:extLst>
          </p:cNvPr>
          <p:cNvGrpSpPr/>
          <p:nvPr/>
        </p:nvGrpSpPr>
        <p:grpSpPr>
          <a:xfrm>
            <a:off x="206477" y="1859340"/>
            <a:ext cx="8731046" cy="3139320"/>
            <a:chOff x="206477" y="2437975"/>
            <a:chExt cx="8731046" cy="31393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2437975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を集める</a:t>
              </a:r>
            </a:p>
          </p:txBody>
        </p:sp>
      </p:grpSp>
      <p:pic>
        <p:nvPicPr>
          <p:cNvPr id="4" name="G2_L6_reading_v10_collect">
            <a:hlinkClick r:id="" action="ppaction://media"/>
            <a:extLst>
              <a:ext uri="{FF2B5EF4-FFF2-40B4-BE49-F238E27FC236}">
                <a16:creationId xmlns:a16="http://schemas.microsoft.com/office/drawing/2014/main" id="{7CA0B138-496E-4841-89AF-B0147088A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4200" y="858838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A80C9C47-DBD1-9C3B-71D6-465FCB7935C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05590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EC18373-62CF-45AC-94A3-090582093CCB}"/>
              </a:ext>
            </a:extLst>
          </p:cNvPr>
          <p:cNvSpPr txBox="1"/>
          <p:nvPr/>
        </p:nvSpPr>
        <p:spPr>
          <a:xfrm>
            <a:off x="490330" y="2321005"/>
            <a:ext cx="81633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collect</a:t>
            </a:r>
            <a:endParaRPr kumimoji="1" lang="ja-JP" altLang="en-US" sz="13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6_reading_v10_collect">
            <a:hlinkClick r:id="" action="ppaction://media"/>
            <a:extLst>
              <a:ext uri="{FF2B5EF4-FFF2-40B4-BE49-F238E27FC236}">
                <a16:creationId xmlns:a16="http://schemas.microsoft.com/office/drawing/2014/main" id="{1564A40B-C5B0-4185-8846-2AE36EA74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4200" y="858838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B14C0B06-E0BC-2CA5-FD99-A5ABD0795A4D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2518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44537F5-04D2-46DF-9D81-3E792CCD32BB}"/>
              </a:ext>
            </a:extLst>
          </p:cNvPr>
          <p:cNvSpPr txBox="1"/>
          <p:nvPr/>
        </p:nvSpPr>
        <p:spPr>
          <a:xfrm>
            <a:off x="206477" y="2644170"/>
            <a:ext cx="8731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を集める</a:t>
            </a:r>
          </a:p>
        </p:txBody>
      </p:sp>
      <p:pic>
        <p:nvPicPr>
          <p:cNvPr id="5" name="G2_L6_reading_v10_collect">
            <a:hlinkClick r:id="" action="ppaction://media"/>
            <a:extLst>
              <a:ext uri="{FF2B5EF4-FFF2-40B4-BE49-F238E27FC236}">
                <a16:creationId xmlns:a16="http://schemas.microsoft.com/office/drawing/2014/main" id="{F73161E1-4E16-4499-A115-D3F20B72A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54200" y="858838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1D75E89-81DF-8A9E-C479-5CF1AE128E1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E9E31176-CA66-7CB1-048A-1991D2B170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2551" y="4268788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51636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E2C11-1652-4FD3-CCFA-996C6E50F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DFE75D1-3FAD-2981-1DF4-76093730047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306A466-DE02-4818-600F-672F3191812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E567193-A910-E44D-92E9-89B41A2EEBA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BAF367D-9974-5222-BBE9-16B84F679232}"/>
              </a:ext>
            </a:extLst>
          </p:cNvPr>
          <p:cNvGrpSpPr/>
          <p:nvPr/>
        </p:nvGrpSpPr>
        <p:grpSpPr>
          <a:xfrm>
            <a:off x="206478" y="1713146"/>
            <a:ext cx="8731046" cy="3308598"/>
            <a:chOff x="206478" y="2145587"/>
            <a:chExt cx="8731046" cy="330859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0EB396A-ABAE-C1E1-E350-688BD8A4873B}"/>
                </a:ext>
              </a:extLst>
            </p:cNvPr>
            <p:cNvSpPr txBox="1"/>
            <p:nvPr/>
          </p:nvSpPr>
          <p:spPr>
            <a:xfrm>
              <a:off x="482600" y="4007635"/>
              <a:ext cx="81788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shocking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E071B1F-409B-4A2E-129F-499F8B80AFBD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衝撃的な</a:t>
              </a:r>
            </a:p>
          </p:txBody>
        </p:sp>
      </p:grpSp>
      <p:pic>
        <p:nvPicPr>
          <p:cNvPr id="2" name="G2_L6_reading_v1_shocking">
            <a:hlinkClick r:id="" action="ppaction://media"/>
            <a:extLst>
              <a:ext uri="{FF2B5EF4-FFF2-40B4-BE49-F238E27FC236}">
                <a16:creationId xmlns:a16="http://schemas.microsoft.com/office/drawing/2014/main" id="{C3A2F799-8761-ECD7-F85A-F5D2784D8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46175" y="9763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C623122-6635-6BCA-991B-023AB3F1C070}"/>
              </a:ext>
            </a:extLst>
          </p:cNvPr>
          <p:cNvSpPr/>
          <p:nvPr/>
        </p:nvSpPr>
        <p:spPr>
          <a:xfrm>
            <a:off x="1778000" y="3308146"/>
            <a:ext cx="55880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1475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3A620-C45E-5764-E768-412AD49DA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85DB374-A098-ADCA-BA4E-F5B463FC546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F05BD18-85BD-5DD6-9176-67B8BA1604A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E97D1EF-DD9D-D25B-AE48-4142C569F1F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5EC64B5-33E3-DCFA-A073-912B1510161A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9D78D7A-3909-9D7E-5BC6-D08F762A96A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poor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D4C55AF-8794-9FF9-01EA-C1F0429AB542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貧しい</a:t>
              </a:r>
            </a:p>
          </p:txBody>
        </p:sp>
      </p:grpSp>
      <p:pic>
        <p:nvPicPr>
          <p:cNvPr id="2" name="G2_L6_reading_v2_poor">
            <a:hlinkClick r:id="" action="ppaction://media"/>
            <a:extLst>
              <a:ext uri="{FF2B5EF4-FFF2-40B4-BE49-F238E27FC236}">
                <a16:creationId xmlns:a16="http://schemas.microsoft.com/office/drawing/2014/main" id="{3ED83EB0-17BA-6AA8-AE01-61BD43C9A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17600" y="8001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E887966-E7F3-B99C-D5EA-72C8E35CAA0E}"/>
              </a:ext>
            </a:extLst>
          </p:cNvPr>
          <p:cNvSpPr/>
          <p:nvPr/>
        </p:nvSpPr>
        <p:spPr>
          <a:xfrm>
            <a:off x="2755899" y="3429000"/>
            <a:ext cx="36322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0770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B6B5D-84C2-46CC-F643-FFB257BF2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1EB070B-1EA7-D008-3D0E-824DFD69147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014F440-6C8F-EE23-FD17-60E010B830B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31F11AF-13F4-819F-B344-6E81A6D0044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FE3BD32-BCD5-A93F-6F43-B69F0293C98E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E35AADA-9F0B-0183-8B2D-EB958D558004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lie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6A644ED-B75F-3FCB-A7C1-09D8CB99C746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横たわる</a:t>
              </a:r>
            </a:p>
          </p:txBody>
        </p:sp>
      </p:grpSp>
      <p:pic>
        <p:nvPicPr>
          <p:cNvPr id="2" name="G2_L6_reading_v3_lie">
            <a:hlinkClick r:id="" action="ppaction://media"/>
            <a:extLst>
              <a:ext uri="{FF2B5EF4-FFF2-40B4-BE49-F238E27FC236}">
                <a16:creationId xmlns:a16="http://schemas.microsoft.com/office/drawing/2014/main" id="{054AF639-1328-F799-127B-A1A33865C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27275" y="9763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4979B68-1F77-33EC-E412-9699B689AA2B}"/>
              </a:ext>
            </a:extLst>
          </p:cNvPr>
          <p:cNvSpPr/>
          <p:nvPr/>
        </p:nvSpPr>
        <p:spPr>
          <a:xfrm>
            <a:off x="3632200" y="3429000"/>
            <a:ext cx="19304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793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B7E37-A268-82FF-7B0C-F8EA57534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1E01D14-B522-515D-770D-24712D9B322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9109B93-3F1D-FF10-752C-2E3677169220}"/>
              </a:ext>
            </a:extLst>
          </p:cNvPr>
          <p:cNvSpPr txBox="1"/>
          <p:nvPr/>
        </p:nvSpPr>
        <p:spPr>
          <a:xfrm>
            <a:off x="889136" y="2409490"/>
            <a:ext cx="736572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[P-----] in this country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usually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potatoes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1-3 People in this country usually eat potatoes.">
            <a:hlinkClick r:id="" action="ppaction://media"/>
            <a:extLst>
              <a:ext uri="{FF2B5EF4-FFF2-40B4-BE49-F238E27FC236}">
                <a16:creationId xmlns:a16="http://schemas.microsoft.com/office/drawing/2014/main" id="{2EE4CFCF-920B-D00E-1E30-2D1D8D8E4B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82725" y="1158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5444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3F896-0854-24BE-7E52-34CAAD5EC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5DB0CE9-4E9E-29BB-A1B1-1DE47F90FD4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55B3211-3A22-4E70-59C0-03F69FDBEEF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F3E0DC8-0777-5921-A88C-E05E6C6C593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0DCBD5AC-3F19-7B74-10BB-45565C1F13C0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6821C640-B383-A01B-2817-1EDF5239313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learn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D6FC48B-B6AE-4E82-2EA7-71621E7FF5C4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を知る</a:t>
              </a:r>
            </a:p>
          </p:txBody>
        </p:sp>
      </p:grpSp>
      <p:pic>
        <p:nvPicPr>
          <p:cNvPr id="3" name="G2_L6_reading_v4_learn">
            <a:hlinkClick r:id="" action="ppaction://media"/>
            <a:extLst>
              <a:ext uri="{FF2B5EF4-FFF2-40B4-BE49-F238E27FC236}">
                <a16:creationId xmlns:a16="http://schemas.microsoft.com/office/drawing/2014/main" id="{ACCE8D8A-0AF2-9BEC-0B04-1C07E2CDBE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12875" y="741363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86DD75C-6C7A-C833-A642-54A6CE340E05}"/>
              </a:ext>
            </a:extLst>
          </p:cNvPr>
          <p:cNvSpPr/>
          <p:nvPr/>
        </p:nvSpPr>
        <p:spPr>
          <a:xfrm>
            <a:off x="2590801" y="3282806"/>
            <a:ext cx="40132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40740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B2199-46CC-1A3F-47D3-40BEAC685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BC466A1-F7C4-8679-11D4-B065EEBD47D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C00F030-E594-E7A0-EA7C-B65AE72424B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5C52872-550B-5255-EC58-B95136C4623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CBD4262-529A-6CC3-E9A2-E2C61E4F834D}"/>
              </a:ext>
            </a:extLst>
          </p:cNvPr>
          <p:cNvGrpSpPr/>
          <p:nvPr/>
        </p:nvGrpSpPr>
        <p:grpSpPr>
          <a:xfrm>
            <a:off x="711200" y="1536175"/>
            <a:ext cx="7721600" cy="3785651"/>
            <a:chOff x="711200" y="1791644"/>
            <a:chExt cx="7721600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73D171E1-2BD6-E435-2C31-B3B2891150E1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病気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6C1110D-2F15-D84F-F11A-0B256ED08855}"/>
                </a:ext>
              </a:extLst>
            </p:cNvPr>
            <p:cNvSpPr txBox="1"/>
            <p:nvPr/>
          </p:nvSpPr>
          <p:spPr>
            <a:xfrm>
              <a:off x="711200" y="4007635"/>
              <a:ext cx="7721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disease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6_reading_v5_disease">
            <a:hlinkClick r:id="" action="ppaction://media"/>
            <a:extLst>
              <a:ext uri="{FF2B5EF4-FFF2-40B4-BE49-F238E27FC236}">
                <a16:creationId xmlns:a16="http://schemas.microsoft.com/office/drawing/2014/main" id="{AA1CF002-58EC-29BF-016D-41666CD29D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95463" y="-2317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955BF40-4DA0-1AAF-BBCC-520609C0126E}"/>
              </a:ext>
            </a:extLst>
          </p:cNvPr>
          <p:cNvSpPr/>
          <p:nvPr/>
        </p:nvSpPr>
        <p:spPr>
          <a:xfrm>
            <a:off x="2120901" y="3608227"/>
            <a:ext cx="49021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12934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D140C-ACFA-E438-66D6-3E685CF4F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74FB37D-F9B1-58D8-42DF-33A05F70218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34E08A1-BEC9-E95E-8E5C-6C9ADF11E47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C67E648-6061-A1E8-B777-28EB963996E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F25EA6A-3199-C2C1-137A-E2BCE9FBC32C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1904F5A-5B1E-F19A-1B8F-C104790CFCF6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死ぬ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20F7531-602B-E958-52C1-AA062875A8A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die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6_reading_v6_die">
            <a:hlinkClick r:id="" action="ppaction://media"/>
            <a:extLst>
              <a:ext uri="{FF2B5EF4-FFF2-40B4-BE49-F238E27FC236}">
                <a16:creationId xmlns:a16="http://schemas.microsoft.com/office/drawing/2014/main" id="{2F243902-E88A-C9E6-2EC1-FF6258D29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35075" y="53498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9833A39-6DE7-8825-79AD-56252140AE15}"/>
              </a:ext>
            </a:extLst>
          </p:cNvPr>
          <p:cNvSpPr/>
          <p:nvPr/>
        </p:nvSpPr>
        <p:spPr>
          <a:xfrm>
            <a:off x="3276600" y="3519516"/>
            <a:ext cx="26416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4411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EE6B8-DC05-10C8-0C50-34A2D20F4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CA6B580-AE66-5FD2-BD95-F18F0AACCFD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16AF834-D783-7D28-2CA9-CA4BE20A3D1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9C25009-E9A9-D3F7-5909-2F78F70B6C8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F7F1E08-8C56-59F5-7A98-269AC78A0E09}"/>
              </a:ext>
            </a:extLst>
          </p:cNvPr>
          <p:cNvGrpSpPr/>
          <p:nvPr/>
        </p:nvGrpSpPr>
        <p:grpSpPr>
          <a:xfrm>
            <a:off x="279400" y="1320731"/>
            <a:ext cx="8585200" cy="4216538"/>
            <a:chOff x="279400" y="1360757"/>
            <a:chExt cx="8585200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0554881-3F13-7874-2CDD-DFFB61CFB1B3}"/>
                </a:ext>
              </a:extLst>
            </p:cNvPr>
            <p:cNvSpPr txBox="1"/>
            <p:nvPr/>
          </p:nvSpPr>
          <p:spPr>
            <a:xfrm>
              <a:off x="279400" y="4007635"/>
              <a:ext cx="8585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medicine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5ADC51F6-C576-AE72-A194-453277A89B85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薬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6_reading_v7_medicine">
            <a:hlinkClick r:id="" action="ppaction://media"/>
            <a:extLst>
              <a:ext uri="{FF2B5EF4-FFF2-40B4-BE49-F238E27FC236}">
                <a16:creationId xmlns:a16="http://schemas.microsoft.com/office/drawing/2014/main" id="{C54E246D-7B8D-228A-24EF-9FA4E19B94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60513" y="44608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18B3B72-D66E-4E77-2A08-1B5DEF8E0E14}"/>
              </a:ext>
            </a:extLst>
          </p:cNvPr>
          <p:cNvSpPr/>
          <p:nvPr/>
        </p:nvSpPr>
        <p:spPr>
          <a:xfrm>
            <a:off x="1422400" y="3771176"/>
            <a:ext cx="62992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99433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D1E35-A1FA-430D-ADBA-3D79E8AC9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9591234-4BC5-03CB-529C-592583F3662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584D0F0-FD33-2D9D-071C-38577392A86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A55B5B6-DA90-E4D6-425F-1DA4F2E38A3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B2C73F2-8FA1-9CDD-A8D6-9C7E5250A007}"/>
              </a:ext>
            </a:extLst>
          </p:cNvPr>
          <p:cNvGrpSpPr/>
          <p:nvPr/>
        </p:nvGrpSpPr>
        <p:grpSpPr>
          <a:xfrm>
            <a:off x="206477" y="1799706"/>
            <a:ext cx="8731046" cy="3135478"/>
            <a:chOff x="206477" y="2318707"/>
            <a:chExt cx="8731046" cy="313547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7AF0FA0-7131-BBF0-CD2A-B2F6FEEFC1C2}"/>
                </a:ext>
              </a:extLst>
            </p:cNvPr>
            <p:cNvSpPr txBox="1"/>
            <p:nvPr/>
          </p:nvSpPr>
          <p:spPr>
            <a:xfrm>
              <a:off x="206477" y="4007635"/>
              <a:ext cx="87310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homepage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CBD5FCB-9BD7-1349-21C8-5187776EE723}"/>
                </a:ext>
              </a:extLst>
            </p:cNvPr>
            <p:cNvSpPr txBox="1"/>
            <p:nvPr/>
          </p:nvSpPr>
          <p:spPr>
            <a:xfrm>
              <a:off x="206477" y="2318707"/>
              <a:ext cx="87310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ホームページ</a:t>
              </a:r>
            </a:p>
          </p:txBody>
        </p:sp>
      </p:grpSp>
      <p:pic>
        <p:nvPicPr>
          <p:cNvPr id="4" name="G2_L6_reading_v8_homepage">
            <a:hlinkClick r:id="" action="ppaction://media"/>
            <a:extLst>
              <a:ext uri="{FF2B5EF4-FFF2-40B4-BE49-F238E27FC236}">
                <a16:creationId xmlns:a16="http://schemas.microsoft.com/office/drawing/2014/main" id="{324BE652-866C-F028-27DD-2DD6130B89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93813" y="85883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0339DD5-FEFD-FB0B-F425-47C64E67A17D}"/>
              </a:ext>
            </a:extLst>
          </p:cNvPr>
          <p:cNvSpPr/>
          <p:nvPr/>
        </p:nvSpPr>
        <p:spPr>
          <a:xfrm>
            <a:off x="1257300" y="3189558"/>
            <a:ext cx="66294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98938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D8179-07E2-E289-26C4-275161730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0907C43-23E8-A748-D7A8-CB46364C45F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5EC23F0-DA7D-D6D8-CEBA-967A525A9F9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2FF160B-488D-E506-2FB4-510E92DC442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522CEE50-34FD-4BF2-9330-A1E1601807EF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3C6E3CBF-16BD-54B9-9139-3A66D6EBF8EB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save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47BA3596-470D-7DB9-8FFC-EC1376E2718B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を救う</a:t>
              </a:r>
            </a:p>
          </p:txBody>
        </p:sp>
      </p:grpSp>
      <p:pic>
        <p:nvPicPr>
          <p:cNvPr id="2" name="G2_L6_reading_v9_save">
            <a:hlinkClick r:id="" action="ppaction://media"/>
            <a:extLst>
              <a:ext uri="{FF2B5EF4-FFF2-40B4-BE49-F238E27FC236}">
                <a16:creationId xmlns:a16="http://schemas.microsoft.com/office/drawing/2014/main" id="{BF39324D-E4DE-E792-CFC5-60CCC832A7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73263" y="889000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E735454-EBAC-17A6-6C73-6EE22D31A4C8}"/>
              </a:ext>
            </a:extLst>
          </p:cNvPr>
          <p:cNvSpPr/>
          <p:nvPr/>
        </p:nvSpPr>
        <p:spPr>
          <a:xfrm>
            <a:off x="3022600" y="3371706"/>
            <a:ext cx="31496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5295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261B4-76A7-09F3-3F74-06B3EC1CC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120FB4D-4080-F3C9-C513-3CD124C9B77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5383506-5970-27F3-54CD-373EB8A962A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07689D7-E32F-FBC2-4206-F3FD9E40002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BC5E073-919E-205B-052F-4959B5357BD2}"/>
              </a:ext>
            </a:extLst>
          </p:cNvPr>
          <p:cNvGrpSpPr/>
          <p:nvPr/>
        </p:nvGrpSpPr>
        <p:grpSpPr>
          <a:xfrm>
            <a:off x="206477" y="1859340"/>
            <a:ext cx="8731046" cy="3139320"/>
            <a:chOff x="206477" y="2437975"/>
            <a:chExt cx="8731046" cy="31393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412BA84-AB82-BF4E-E3F3-532816A34337}"/>
                </a:ext>
              </a:extLst>
            </p:cNvPr>
            <p:cNvSpPr txBox="1"/>
            <p:nvPr/>
          </p:nvSpPr>
          <p:spPr>
            <a:xfrm>
              <a:off x="800100" y="4007635"/>
              <a:ext cx="7543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collect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8DF990F-B629-954C-B78D-D09F85DB7392}"/>
                </a:ext>
              </a:extLst>
            </p:cNvPr>
            <p:cNvSpPr txBox="1"/>
            <p:nvPr/>
          </p:nvSpPr>
          <p:spPr>
            <a:xfrm>
              <a:off x="206477" y="2437975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を集める</a:t>
              </a:r>
            </a:p>
          </p:txBody>
        </p:sp>
      </p:grpSp>
      <p:pic>
        <p:nvPicPr>
          <p:cNvPr id="4" name="G2_L6_reading_v10_collect">
            <a:hlinkClick r:id="" action="ppaction://media"/>
            <a:extLst>
              <a:ext uri="{FF2B5EF4-FFF2-40B4-BE49-F238E27FC236}">
                <a16:creationId xmlns:a16="http://schemas.microsoft.com/office/drawing/2014/main" id="{45773870-9CD5-AE02-9521-5DF25DEAF6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54200" y="858838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A1C125DB-C0B2-8F88-C5A5-D1085C8A81BE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4859E0F-7030-B0CE-A1DB-968B5893C05E}"/>
              </a:ext>
            </a:extLst>
          </p:cNvPr>
          <p:cNvSpPr/>
          <p:nvPr/>
        </p:nvSpPr>
        <p:spPr>
          <a:xfrm>
            <a:off x="2120901" y="3201905"/>
            <a:ext cx="49021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4585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834ABCC-D012-8915-B3F2-A51C2284FF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442871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427547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7155210B-9E26-54B7-2876-66D1F855F837}"/>
              </a:ext>
            </a:extLst>
          </p:cNvPr>
          <p:cNvCxnSpPr/>
          <p:nvPr/>
        </p:nvCxnSpPr>
        <p:spPr>
          <a:xfrm flipH="1">
            <a:off x="3777640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9DFAE4F7-C9E1-90FE-04E5-A6E3B83447F4}"/>
              </a:ext>
            </a:extLst>
          </p:cNvPr>
          <p:cNvCxnSpPr/>
          <p:nvPr/>
        </p:nvCxnSpPr>
        <p:spPr>
          <a:xfrm flipH="1">
            <a:off x="6546478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45F4F68A-7377-E38E-599D-D8E7FDD4CFEE}"/>
              </a:ext>
            </a:extLst>
          </p:cNvPr>
          <p:cNvCxnSpPr/>
          <p:nvPr/>
        </p:nvCxnSpPr>
        <p:spPr>
          <a:xfrm flipH="1">
            <a:off x="8768384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56DB38B7-3D73-05F6-11C2-44DEC7B5EB4E}"/>
              </a:ext>
            </a:extLst>
          </p:cNvPr>
          <p:cNvCxnSpPr/>
          <p:nvPr/>
        </p:nvCxnSpPr>
        <p:spPr>
          <a:xfrm flipH="1">
            <a:off x="1649738" y="19716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0B28FEC6-1D61-F2D6-44E3-89F819F5E869}"/>
              </a:ext>
            </a:extLst>
          </p:cNvPr>
          <p:cNvCxnSpPr/>
          <p:nvPr/>
        </p:nvCxnSpPr>
        <p:spPr>
          <a:xfrm flipH="1">
            <a:off x="3478538" y="19716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060B3265-6BF4-72AF-1F95-11B1C340DBD5}"/>
              </a:ext>
            </a:extLst>
          </p:cNvPr>
          <p:cNvCxnSpPr/>
          <p:nvPr/>
        </p:nvCxnSpPr>
        <p:spPr>
          <a:xfrm flipH="1">
            <a:off x="5174817" y="19716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79E01CB6-4ED7-B6C5-F715-A1E610F4EF23}"/>
              </a:ext>
            </a:extLst>
          </p:cNvPr>
          <p:cNvCxnSpPr/>
          <p:nvPr/>
        </p:nvCxnSpPr>
        <p:spPr>
          <a:xfrm flipH="1">
            <a:off x="8174391" y="19716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B9772016-915E-F612-0F3C-9CAF4C70830B}"/>
              </a:ext>
            </a:extLst>
          </p:cNvPr>
          <p:cNvCxnSpPr/>
          <p:nvPr/>
        </p:nvCxnSpPr>
        <p:spPr>
          <a:xfrm flipH="1">
            <a:off x="1361286" y="257853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490D8179-BBF0-C17F-F3C6-AE083D51D189}"/>
              </a:ext>
            </a:extLst>
          </p:cNvPr>
          <p:cNvCxnSpPr/>
          <p:nvPr/>
        </p:nvCxnSpPr>
        <p:spPr>
          <a:xfrm flipH="1">
            <a:off x="1902623" y="257853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6CE402AE-E4DE-AA42-7F28-32ED4327CEE4}"/>
              </a:ext>
            </a:extLst>
          </p:cNvPr>
          <p:cNvCxnSpPr/>
          <p:nvPr/>
        </p:nvCxnSpPr>
        <p:spPr>
          <a:xfrm flipH="1">
            <a:off x="3777639" y="257853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B9E82CBB-F9F9-0BD7-6062-0C20F56B3AE4}"/>
              </a:ext>
            </a:extLst>
          </p:cNvPr>
          <p:cNvCxnSpPr/>
          <p:nvPr/>
        </p:nvCxnSpPr>
        <p:spPr>
          <a:xfrm flipH="1">
            <a:off x="6973766" y="257853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114663DF-2312-5250-F320-F0BF46854B4D}"/>
              </a:ext>
            </a:extLst>
          </p:cNvPr>
          <p:cNvCxnSpPr/>
          <p:nvPr/>
        </p:nvCxnSpPr>
        <p:spPr>
          <a:xfrm flipH="1">
            <a:off x="1509190" y="319656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54C8C0DE-9A29-CBD7-EE79-FE3A68BB29F8}"/>
              </a:ext>
            </a:extLst>
          </p:cNvPr>
          <p:cNvCxnSpPr/>
          <p:nvPr/>
        </p:nvCxnSpPr>
        <p:spPr>
          <a:xfrm flipH="1">
            <a:off x="3777638" y="319656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FBFCF4CC-50A2-B027-9DCA-4DF63188F8DA}"/>
              </a:ext>
            </a:extLst>
          </p:cNvPr>
          <p:cNvCxnSpPr/>
          <p:nvPr/>
        </p:nvCxnSpPr>
        <p:spPr>
          <a:xfrm flipH="1">
            <a:off x="4880045" y="319656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404EB724-2593-435B-0E15-C3F5CF1E9D0E}"/>
              </a:ext>
            </a:extLst>
          </p:cNvPr>
          <p:cNvCxnSpPr/>
          <p:nvPr/>
        </p:nvCxnSpPr>
        <p:spPr>
          <a:xfrm flipH="1">
            <a:off x="7667283" y="319656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5479889C-4950-0067-BA84-EA6D06ACF304}"/>
              </a:ext>
            </a:extLst>
          </p:cNvPr>
          <p:cNvCxnSpPr/>
          <p:nvPr/>
        </p:nvCxnSpPr>
        <p:spPr>
          <a:xfrm flipH="1">
            <a:off x="1517217" y="384196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C22DEE43-95BF-672B-F979-E5B52638447E}"/>
              </a:ext>
            </a:extLst>
          </p:cNvPr>
          <p:cNvCxnSpPr/>
          <p:nvPr/>
        </p:nvCxnSpPr>
        <p:spPr>
          <a:xfrm flipH="1">
            <a:off x="3544798" y="384196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5AB2A9E6-B5FF-B466-0700-98AFE00F5761}"/>
              </a:ext>
            </a:extLst>
          </p:cNvPr>
          <p:cNvCxnSpPr/>
          <p:nvPr/>
        </p:nvCxnSpPr>
        <p:spPr>
          <a:xfrm flipH="1">
            <a:off x="6031624" y="384196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C28BAA81-CB7C-E17D-E806-5D260353C900}"/>
              </a:ext>
            </a:extLst>
          </p:cNvPr>
          <p:cNvCxnSpPr/>
          <p:nvPr/>
        </p:nvCxnSpPr>
        <p:spPr>
          <a:xfrm flipH="1">
            <a:off x="904148" y="44316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2DC1F17E-E59E-67D1-6180-9C44B00B502C}"/>
              </a:ext>
            </a:extLst>
          </p:cNvPr>
          <p:cNvCxnSpPr/>
          <p:nvPr/>
        </p:nvCxnSpPr>
        <p:spPr>
          <a:xfrm flipH="1">
            <a:off x="3417010" y="44316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0E3A65B7-E5CA-4C01-4D24-A1F1AFDF6F25}"/>
              </a:ext>
            </a:extLst>
          </p:cNvPr>
          <p:cNvCxnSpPr/>
          <p:nvPr/>
        </p:nvCxnSpPr>
        <p:spPr>
          <a:xfrm flipH="1">
            <a:off x="3958347" y="44316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2F7DE487-A144-76E7-4218-B1B43FA8AE47}"/>
              </a:ext>
            </a:extLst>
          </p:cNvPr>
          <p:cNvCxnSpPr/>
          <p:nvPr/>
        </p:nvCxnSpPr>
        <p:spPr>
          <a:xfrm flipH="1">
            <a:off x="5735873" y="44316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8AD7FE48-1212-4AF1-6800-1CED89136A96}"/>
              </a:ext>
            </a:extLst>
          </p:cNvPr>
          <p:cNvCxnSpPr/>
          <p:nvPr/>
        </p:nvCxnSpPr>
        <p:spPr>
          <a:xfrm flipH="1">
            <a:off x="7447138" y="44316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AS_G2_18_07_reading_s2">
            <a:hlinkClick r:id="" action="ppaction://media"/>
            <a:extLst>
              <a:ext uri="{FF2B5EF4-FFF2-40B4-BE49-F238E27FC236}">
                <a16:creationId xmlns:a16="http://schemas.microsoft.com/office/drawing/2014/main" id="{135AAD0F-FB20-09B9-15E9-F9632B71E1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5963" y="4083050"/>
            <a:ext cx="406400" cy="406400"/>
          </a:xfrm>
          <a:prstGeom prst="rect">
            <a:avLst/>
          </a:prstGeom>
        </p:spPr>
      </p:pic>
      <p:pic>
        <p:nvPicPr>
          <p:cNvPr id="59" name="AS_G2_18_07_reading_s2">
            <a:hlinkClick r:id="" action="ppaction://media"/>
            <a:extLst>
              <a:ext uri="{FF2B5EF4-FFF2-40B4-BE49-F238E27FC236}">
                <a16:creationId xmlns:a16="http://schemas.microsoft.com/office/drawing/2014/main" id="{304EEB18-1E92-43B0-3EA8-AC986E985E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5963" y="49775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69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769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4ADDC-7C9B-4466-790C-981123BAC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BD3A0A3-0DDE-9D5B-081C-FEABECBC039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E9EEEB3-5649-00ED-B417-03C54528049B}"/>
              </a:ext>
            </a:extLst>
          </p:cNvPr>
          <p:cNvSpPr txBox="1"/>
          <p:nvPr/>
        </p:nvSpPr>
        <p:spPr>
          <a:xfrm>
            <a:off x="761103" y="2321004"/>
            <a:ext cx="76217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この国の人々は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たいてい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食べます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じゃがいもを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3 People in this country usually eat potatoes.">
            <a:hlinkClick r:id="" action="ppaction://media"/>
            <a:extLst>
              <a:ext uri="{FF2B5EF4-FFF2-40B4-BE49-F238E27FC236}">
                <a16:creationId xmlns:a16="http://schemas.microsoft.com/office/drawing/2014/main" id="{05019CE4-C6A5-EC96-A1D1-F536A3E7FF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82725" y="1158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9544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AAE1280-C0DE-4B80-4A03-B074BFC491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2143"/>
          <a:stretch>
            <a:fillRect/>
          </a:stretch>
        </p:blipFill>
        <p:spPr>
          <a:xfrm>
            <a:off x="284173" y="1022216"/>
            <a:ext cx="8575200" cy="70154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1B6E99-0B26-EE85-9F8E-C6F92F7BB600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9A975F-8002-851E-5B19-1C802EC41093}"/>
              </a:ext>
            </a:extLst>
          </p:cNvPr>
          <p:cNvSpPr txBox="1"/>
          <p:nvPr/>
        </p:nvSpPr>
        <p:spPr>
          <a:xfrm>
            <a:off x="537493" y="2604561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saw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shocking picture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from a poor country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「貧しい国からの」という意味をもち、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shocking picture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A7786A8-E05D-C7AF-FAEB-E777169D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0F2C74-1ABC-206B-057E-4CB01D6C18B8}"/>
              </a:ext>
            </a:extLst>
          </p:cNvPr>
          <p:cNvSpPr txBox="1"/>
          <p:nvPr/>
        </p:nvSpPr>
        <p:spPr>
          <a:xfrm>
            <a:off x="537493" y="1767406"/>
            <a:ext cx="48060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トムはある貧しい国の衝撃的な写真を見ました。</a:t>
            </a:r>
          </a:p>
        </p:txBody>
      </p:sp>
    </p:spTree>
    <p:extLst>
      <p:ext uri="{BB962C8B-B14F-4D97-AF65-F5344CB8AC3E}">
        <p14:creationId xmlns:p14="http://schemas.microsoft.com/office/powerpoint/2010/main" val="2139112763"/>
      </p:ext>
    </p:extLst>
  </p:cSld>
  <p:clrMapOvr>
    <a:masterClrMapping/>
  </p:clrMapOvr>
  <p:transition spd="slow">
    <p:push dir="u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A7896-DDDE-7F6D-535D-2BA317C3D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D0D61A4-080B-88BA-B336-322F391505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247" b="80706"/>
          <a:stretch>
            <a:fillRect/>
          </a:stretch>
        </p:blipFill>
        <p:spPr>
          <a:xfrm>
            <a:off x="284173" y="1022216"/>
            <a:ext cx="8575200" cy="71848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C039CA9-7349-071E-0648-B14C8CC8A8CD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ED8B98D-FA07-FC89-B4F7-7B1EAB552D3B}"/>
              </a:ext>
            </a:extLst>
          </p:cNvPr>
          <p:cNvSpPr txBox="1"/>
          <p:nvPr/>
        </p:nvSpPr>
        <p:spPr>
          <a:xfrm>
            <a:off x="537493" y="2604561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lot of children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 lying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on the streets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「通りに」という意味をもち、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 lying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を修飾し、「どこで横たわっていたのか」を説明しています。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672B26A-6763-BD3F-198E-BC69839D5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DA774FA-7988-5599-FDC0-30F472112892}"/>
              </a:ext>
            </a:extLst>
          </p:cNvPr>
          <p:cNvSpPr txBox="1"/>
          <p:nvPr/>
        </p:nvSpPr>
        <p:spPr>
          <a:xfrm>
            <a:off x="537494" y="1767406"/>
            <a:ext cx="54823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たくさんの子どもたちが、通りに横たわっていたのです。</a:t>
            </a:r>
          </a:p>
        </p:txBody>
      </p:sp>
    </p:spTree>
    <p:extLst>
      <p:ext uri="{BB962C8B-B14F-4D97-AF65-F5344CB8AC3E}">
        <p14:creationId xmlns:p14="http://schemas.microsoft.com/office/powerpoint/2010/main" val="163387434"/>
      </p:ext>
    </p:extLst>
  </p:cSld>
  <p:clrMapOvr>
    <a:masterClrMapping/>
  </p:clrMapOvr>
  <p:transition spd="slow">
    <p:push dir="u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CE23D-F888-6307-95D4-4D4963131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CB82AF3-7FC8-888B-284C-8E1C6C912A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411" b="58229"/>
          <a:stretch>
            <a:fillRect/>
          </a:stretch>
        </p:blipFill>
        <p:spPr>
          <a:xfrm>
            <a:off x="284173" y="658149"/>
            <a:ext cx="8575200" cy="16393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485F8AD-FBAB-6932-CDEF-F9D1D29D7B4C}"/>
              </a:ext>
            </a:extLst>
          </p:cNvPr>
          <p:cNvSpPr/>
          <p:nvPr/>
        </p:nvSpPr>
        <p:spPr>
          <a:xfrm>
            <a:off x="0" y="3083303"/>
            <a:ext cx="9144000" cy="3774697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3CA272A-678F-7C7E-0D1D-19613D80FBDE}"/>
              </a:ext>
            </a:extLst>
          </p:cNvPr>
          <p:cNvSpPr txBox="1"/>
          <p:nvPr/>
        </p:nvSpPr>
        <p:spPr>
          <a:xfrm>
            <a:off x="537493" y="3083303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learned,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learned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Some of the children have diseases,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Some of the children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have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diseases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and they’re dying.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dying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④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They need medicine.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need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medicine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8EE4742-2B13-44D2-FE24-14A8A9641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461EEAF-22EC-9BAD-8643-AF3EE5A5AE74}"/>
              </a:ext>
            </a:extLst>
          </p:cNvPr>
          <p:cNvSpPr txBox="1"/>
          <p:nvPr/>
        </p:nvSpPr>
        <p:spPr>
          <a:xfrm>
            <a:off x="537494" y="2337980"/>
            <a:ext cx="8187406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彼は「それらの子どもたちの中には病気の子もいて、死にかけている。彼らは薬を必要としている」と知りました。</a:t>
            </a:r>
          </a:p>
        </p:txBody>
      </p:sp>
    </p:spTree>
    <p:extLst>
      <p:ext uri="{BB962C8B-B14F-4D97-AF65-F5344CB8AC3E}">
        <p14:creationId xmlns:p14="http://schemas.microsoft.com/office/powerpoint/2010/main" val="2233610046"/>
      </p:ext>
    </p:extLst>
  </p:cSld>
  <p:clrMapOvr>
    <a:masterClrMapping/>
  </p:clrMapOvr>
  <p:transition spd="slow">
    <p:push dir="u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5E9F1-635F-5120-127A-B9725BE97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FBC3E62-3A97-0CFA-EACD-B2828DCC89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286" b="46393"/>
          <a:stretch>
            <a:fillRect/>
          </a:stretch>
        </p:blipFill>
        <p:spPr>
          <a:xfrm>
            <a:off x="284173" y="895251"/>
            <a:ext cx="8575200" cy="74294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3B4BB06-BFDC-0F01-6E66-E6DB0962C94D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F502FFC-63AD-C4BB-F240-108AE4B434E9}"/>
              </a:ext>
            </a:extLst>
          </p:cNvPr>
          <p:cNvSpPr txBox="1"/>
          <p:nvPr/>
        </p:nvSpPr>
        <p:spPr>
          <a:xfrm>
            <a:off x="537493" y="2604561"/>
            <a:ext cx="806901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found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homepage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on the Internet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「インターネットで」という意味をもち、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found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B607ED3-312F-A537-8861-8B6384B63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CEF0247-333F-B8CF-1FEA-006765B7B558}"/>
              </a:ext>
            </a:extLst>
          </p:cNvPr>
          <p:cNvSpPr txBox="1"/>
          <p:nvPr/>
        </p:nvSpPr>
        <p:spPr>
          <a:xfrm>
            <a:off x="537494" y="1767406"/>
            <a:ext cx="56156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彼はインターネットで、あるホームページを見つけました。</a:t>
            </a:r>
          </a:p>
        </p:txBody>
      </p:sp>
    </p:spTree>
    <p:extLst>
      <p:ext uri="{BB962C8B-B14F-4D97-AF65-F5344CB8AC3E}">
        <p14:creationId xmlns:p14="http://schemas.microsoft.com/office/powerpoint/2010/main" val="1112965906"/>
      </p:ext>
    </p:extLst>
  </p:cSld>
  <p:clrMapOvr>
    <a:masterClrMapping/>
  </p:clrMapOvr>
  <p:transition spd="slow">
    <p:push dir="u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029FA-C4EA-6B3B-E817-F0F9365BB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42FA70F-A7DC-0789-9C67-812FAFF1C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528" b="34266"/>
          <a:stretch>
            <a:fillRect/>
          </a:stretch>
        </p:blipFill>
        <p:spPr>
          <a:xfrm>
            <a:off x="284173" y="821041"/>
            <a:ext cx="8575200" cy="82204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1B00E98-54E9-16EB-69C3-A59728EF4DBC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C8EF464-0E54-99F6-B8D6-93F3988AEFFC}"/>
              </a:ext>
            </a:extLst>
          </p:cNvPr>
          <p:cNvSpPr txBox="1"/>
          <p:nvPr/>
        </p:nvSpPr>
        <p:spPr>
          <a:xfrm>
            <a:off x="537493" y="2604561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It said,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said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この文の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は前の文の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homepage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を指しています。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Save poor children.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命令文です。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命令文では通常、主語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が省略されます。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Save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poor children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654FFF9-1BF2-C090-2DEA-F34ED1B21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56084A0-2B76-9B52-D11D-367F5973C9FE}"/>
              </a:ext>
            </a:extLst>
          </p:cNvPr>
          <p:cNvSpPr txBox="1"/>
          <p:nvPr/>
        </p:nvSpPr>
        <p:spPr>
          <a:xfrm>
            <a:off x="537493" y="1767406"/>
            <a:ext cx="696820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それには書いてありました。「かわいそうな子どもたちを救ってください。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3006722871"/>
      </p:ext>
    </p:extLst>
  </p:cSld>
  <p:clrMapOvr>
    <a:masterClrMapping/>
  </p:clrMapOvr>
  <p:transition spd="slow">
    <p:push dir="u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9A221-9F93-892E-11BB-D5EB1D755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860DDC5-164E-D473-F051-7C9B5609EE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262" b="22958"/>
          <a:stretch>
            <a:fillRect/>
          </a:stretch>
        </p:blipFill>
        <p:spPr>
          <a:xfrm>
            <a:off x="284173" y="895407"/>
            <a:ext cx="8575200" cy="78400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327936B-0021-6925-7E43-0F84F0B428BE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FF91E66-13B0-CC40-4F02-87F202316E01}"/>
              </a:ext>
            </a:extLst>
          </p:cNvPr>
          <p:cNvSpPr txBox="1"/>
          <p:nvPr/>
        </p:nvSpPr>
        <p:spPr>
          <a:xfrm>
            <a:off x="537493" y="2604561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 this campaign,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 「このキャンペーンでは」という意味をもち、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collect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④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people collect plastic bottle caps.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people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collect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plastic bottle caps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DD1E779-7CEE-5DC5-9994-EA15356C4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061DDEA-142A-1CFE-D177-0DCB04128DCC}"/>
              </a:ext>
            </a:extLst>
          </p:cNvPr>
          <p:cNvSpPr txBox="1"/>
          <p:nvPr/>
        </p:nvSpPr>
        <p:spPr>
          <a:xfrm>
            <a:off x="537494" y="1767406"/>
            <a:ext cx="54442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このキャンペーンでは、ペットボトルのふたを集めます。</a:t>
            </a:r>
          </a:p>
        </p:txBody>
      </p:sp>
    </p:spTree>
    <p:extLst>
      <p:ext uri="{BB962C8B-B14F-4D97-AF65-F5344CB8AC3E}">
        <p14:creationId xmlns:p14="http://schemas.microsoft.com/office/powerpoint/2010/main" val="1326496232"/>
      </p:ext>
    </p:extLst>
  </p:cSld>
  <p:clrMapOvr>
    <a:masterClrMapping/>
  </p:clrMapOvr>
  <p:transition spd="slow">
    <p:push dir="u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65C3B-CF2D-28CD-E20C-E37BE9D6F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03F94D7-7FFF-C5B6-D68E-E14AC460C5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849" b="1339"/>
          <a:stretch>
            <a:fillRect/>
          </a:stretch>
        </p:blipFill>
        <p:spPr>
          <a:xfrm>
            <a:off x="284173" y="631254"/>
            <a:ext cx="8575200" cy="167983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F33D036-BB7F-FE82-1F56-EFEAA7888520}"/>
              </a:ext>
            </a:extLst>
          </p:cNvPr>
          <p:cNvSpPr/>
          <p:nvPr/>
        </p:nvSpPr>
        <p:spPr>
          <a:xfrm>
            <a:off x="0" y="2764573"/>
            <a:ext cx="9144000" cy="4093427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A04375E-29B8-3EDF-A313-637FDCDF2874}"/>
              </a:ext>
            </a:extLst>
          </p:cNvPr>
          <p:cNvSpPr txBox="1"/>
          <p:nvPr/>
        </p:nvSpPr>
        <p:spPr>
          <a:xfrm>
            <a:off x="537493" y="2797280"/>
            <a:ext cx="8069014" cy="40934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⑤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With eight hundred caps,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 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800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個のキャップで」という意味をもち、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get / buy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  <a:p>
            <a:endParaRPr kumimoji="1" lang="en-US" altLang="ja-JP" sz="2000" b="1" u="sng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⑥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they can get money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can get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money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⑦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and buy medicine for a child.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buy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medicine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接続詞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つの動詞（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can get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buy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）が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同じ主語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にかかっています。　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a child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人の子どものために」という意味をもち、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buy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3AB395A-034D-BC99-34EC-E51E18E62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CCDA07E-F58B-2169-5E3C-9F9ED95B97DC}"/>
              </a:ext>
            </a:extLst>
          </p:cNvPr>
          <p:cNvSpPr txBox="1"/>
          <p:nvPr/>
        </p:nvSpPr>
        <p:spPr>
          <a:xfrm>
            <a:off x="371583" y="2322290"/>
            <a:ext cx="8400834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800 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個のふたで、彼らはお金を手にして、子ども１人分の薬を買うことができるのです」</a:t>
            </a:r>
          </a:p>
        </p:txBody>
      </p:sp>
    </p:spTree>
    <p:extLst>
      <p:ext uri="{BB962C8B-B14F-4D97-AF65-F5344CB8AC3E}">
        <p14:creationId xmlns:p14="http://schemas.microsoft.com/office/powerpoint/2010/main" val="1142311403"/>
      </p:ext>
    </p:extLst>
  </p:cSld>
  <p:clrMapOvr>
    <a:masterClrMapping/>
  </p:clrMapOvr>
  <p:transition spd="slow">
    <p:push dir="u"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341BEA3-5BFF-6390-67B7-8A286F02B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600" y="49930"/>
            <a:ext cx="6490800" cy="6758140"/>
          </a:xfrm>
          <a:prstGeom prst="rect">
            <a:avLst/>
          </a:prstGeom>
        </p:spPr>
      </p:pic>
      <p:pic>
        <p:nvPicPr>
          <p:cNvPr id="9" name="AS_G2_18_09_reading_str">
            <a:hlinkClick r:id="" action="ppaction://media"/>
            <a:extLst>
              <a:ext uri="{FF2B5EF4-FFF2-40B4-BE49-F238E27FC236}">
                <a16:creationId xmlns:a16="http://schemas.microsoft.com/office/drawing/2014/main" id="{590DF0B5-D552-ACE0-35EE-D482113D8C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2988" y="33289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0C71E-F2A1-77B2-AF13-A39CA524E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E05BF027-70E0-8BCB-31D0-6B65D9E11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361" b="47219"/>
          <a:stretch>
            <a:fillRect/>
          </a:stretch>
        </p:blipFill>
        <p:spPr>
          <a:xfrm>
            <a:off x="245278" y="1022216"/>
            <a:ext cx="8586000" cy="74395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3C7D9C-8EE1-CD8E-49B4-81E2920C66A4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057636A-2683-7181-322C-C4052B01D97A}"/>
              </a:ext>
            </a:extLst>
          </p:cNvPr>
          <p:cNvSpPr txBox="1"/>
          <p:nvPr/>
        </p:nvSpPr>
        <p:spPr>
          <a:xfrm>
            <a:off x="537493" y="3677650"/>
            <a:ext cx="80690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children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caught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lot of fish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E7A9C0F-9008-46F4-DC0E-2380010C1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3DA99D0-68AD-C924-B159-44D1E0CE954E}"/>
              </a:ext>
            </a:extLst>
          </p:cNvPr>
          <p:cNvSpPr txBox="1"/>
          <p:nvPr/>
        </p:nvSpPr>
        <p:spPr>
          <a:xfrm>
            <a:off x="1032444" y="1766166"/>
            <a:ext cx="45555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その子どもたちはたくさんの魚を捕まえました。</a:t>
            </a:r>
          </a:p>
        </p:txBody>
      </p:sp>
    </p:spTree>
    <p:extLst>
      <p:ext uri="{BB962C8B-B14F-4D97-AF65-F5344CB8AC3E}">
        <p14:creationId xmlns:p14="http://schemas.microsoft.com/office/powerpoint/2010/main" val="4144640255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59851B1-6CAF-D856-7F41-705C68DB3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000" y="648740"/>
            <a:ext cx="6930000" cy="6146054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18_10_reading_s3">
            <a:hlinkClick r:id="" action="ppaction://media"/>
            <a:extLst>
              <a:ext uri="{FF2B5EF4-FFF2-40B4-BE49-F238E27FC236}">
                <a16:creationId xmlns:a16="http://schemas.microsoft.com/office/drawing/2014/main" id="{8FBC54AA-93EC-8671-DB8A-F2EF28AF22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1563" y="32273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E1082AC-F05E-A1E7-B4EC-0A91AF69B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000" y="191165"/>
            <a:ext cx="6930000" cy="614605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45CE174-C1D9-19BB-9B9C-E6DB596AE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4605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7B8BA-3184-F810-E268-7474FC7A0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C96EFFB-41F3-716B-532F-F5D8ABEBC5F3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308E00F-1CB1-EF45-0055-13ED23F9A40F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76F57B8-1C97-EED2-74B8-BCB2C5952082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F4C6C9-DB44-660D-B72E-04E2E4C9BD85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94493A30-6C40-9E03-C2B7-AE870C6F871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7120227"/>
      </p:ext>
    </p:extLst>
  </p:cSld>
  <p:clrMapOvr>
    <a:masterClrMapping/>
  </p:clrMapOvr>
  <p:transition spd="slow">
    <p:push dir="u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C07DE13-7F2E-D1ED-B719-70A1C0873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800" y="191164"/>
            <a:ext cx="6890400" cy="606962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3DB4B96-F7AB-EC5E-B0D8-76D40DB3C5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800" y="1872128"/>
            <a:ext cx="8762400" cy="4526725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689336" y="1882535"/>
            <a:ext cx="25303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       shocking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9BEEF85-5B6A-8605-8E0E-7DF3626ADCD2}"/>
              </a:ext>
            </a:extLst>
          </p:cNvPr>
          <p:cNvSpPr txBox="1"/>
          <p:nvPr/>
        </p:nvSpPr>
        <p:spPr>
          <a:xfrm>
            <a:off x="3520148" y="2405861"/>
            <a:ext cx="15569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children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49199A0-47ED-CB60-B732-F6BB64C1F2FB}"/>
              </a:ext>
            </a:extLst>
          </p:cNvPr>
          <p:cNvSpPr txBox="1"/>
          <p:nvPr/>
        </p:nvSpPr>
        <p:spPr>
          <a:xfrm>
            <a:off x="2565811" y="2931906"/>
            <a:ext cx="21871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      of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FDC5F1B-F2FC-1CB1-1113-E53EB49EE94B}"/>
              </a:ext>
            </a:extLst>
          </p:cNvPr>
          <p:cNvSpPr txBox="1"/>
          <p:nvPr/>
        </p:nvSpPr>
        <p:spPr>
          <a:xfrm>
            <a:off x="4336736" y="3455232"/>
            <a:ext cx="9118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3B9EDE3-00E5-DEF1-8BE8-F59324491AB1}"/>
              </a:ext>
            </a:extLst>
          </p:cNvPr>
          <p:cNvSpPr txBox="1"/>
          <p:nvPr/>
        </p:nvSpPr>
        <p:spPr>
          <a:xfrm>
            <a:off x="2422908" y="3956999"/>
            <a:ext cx="38921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        the       Internet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A6CF6D9-446D-2A32-BA4F-E0D6957C073F}"/>
              </a:ext>
            </a:extLst>
          </p:cNvPr>
          <p:cNvSpPr txBox="1"/>
          <p:nvPr/>
        </p:nvSpPr>
        <p:spPr>
          <a:xfrm>
            <a:off x="805000" y="4486655"/>
            <a:ext cx="30621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poor       children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91D5FD6-C73D-A9FA-E5DB-395657FA1D58}"/>
              </a:ext>
            </a:extLst>
          </p:cNvPr>
          <p:cNvSpPr txBox="1"/>
          <p:nvPr/>
        </p:nvSpPr>
        <p:spPr>
          <a:xfrm>
            <a:off x="7267919" y="4486655"/>
            <a:ext cx="12333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people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D6DD418-6633-0971-FFC0-BE08C489E0DD}"/>
              </a:ext>
            </a:extLst>
          </p:cNvPr>
          <p:cNvSpPr txBox="1"/>
          <p:nvPr/>
        </p:nvSpPr>
        <p:spPr>
          <a:xfrm>
            <a:off x="7608735" y="5016311"/>
            <a:ext cx="9118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caps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E17BA42-0B74-9BE8-1FE5-6E8B7FA495BA}"/>
              </a:ext>
            </a:extLst>
          </p:cNvPr>
          <p:cNvSpPr txBox="1"/>
          <p:nvPr/>
        </p:nvSpPr>
        <p:spPr>
          <a:xfrm>
            <a:off x="2394334" y="5536908"/>
            <a:ext cx="12727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money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91671D9-5DC0-24FB-1D79-B431BFEA293C}"/>
              </a:ext>
            </a:extLst>
          </p:cNvPr>
          <p:cNvSpPr txBox="1"/>
          <p:nvPr/>
        </p:nvSpPr>
        <p:spPr>
          <a:xfrm>
            <a:off x="6460856" y="5536908"/>
            <a:ext cx="6924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4" name="AS_G2_18_11_reading_s6_1">
            <a:hlinkClick r:id="" action="ppaction://media"/>
            <a:extLst>
              <a:ext uri="{FF2B5EF4-FFF2-40B4-BE49-F238E27FC236}">
                <a16:creationId xmlns:a16="http://schemas.microsoft.com/office/drawing/2014/main" id="{F454826F-1831-4AF3-2F79-AF1F1ED142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56875" y="5099050"/>
            <a:ext cx="406400" cy="406400"/>
          </a:xfrm>
          <a:prstGeom prst="rect">
            <a:avLst/>
          </a:prstGeom>
        </p:spPr>
      </p:pic>
      <p:pic>
        <p:nvPicPr>
          <p:cNvPr id="45" name="AS_G2_18_12_reading_s6_2">
            <a:hlinkClick r:id="" action="ppaction://media"/>
            <a:extLst>
              <a:ext uri="{FF2B5EF4-FFF2-40B4-BE49-F238E27FC236}">
                <a16:creationId xmlns:a16="http://schemas.microsoft.com/office/drawing/2014/main" id="{5CF6EF7B-79C2-DE50-48EC-E6644B0572C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56875" y="5806595"/>
            <a:ext cx="406400" cy="406400"/>
          </a:xfrm>
          <a:prstGeom prst="rect">
            <a:avLst/>
          </a:prstGeom>
        </p:spPr>
      </p:pic>
      <p:pic>
        <p:nvPicPr>
          <p:cNvPr id="46" name="AS_G2_18_11_reading_s6_1">
            <a:hlinkClick r:id="" action="ppaction://media"/>
            <a:extLst>
              <a:ext uri="{FF2B5EF4-FFF2-40B4-BE49-F238E27FC236}">
                <a16:creationId xmlns:a16="http://schemas.microsoft.com/office/drawing/2014/main" id="{3F2BF1B4-4BF6-0D61-D5E0-ADBFC9F9AD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89293" y="685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492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00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4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7" grpId="0"/>
      <p:bldP spid="8" grpId="0"/>
      <p:bldP spid="9" grpId="0"/>
      <p:bldP spid="23" grpId="0"/>
      <p:bldP spid="24" grpId="0"/>
      <p:bldP spid="40" grpId="0"/>
      <p:bldP spid="41" grpId="0"/>
      <p:bldP spid="42" grpId="0"/>
      <p:bldP spid="43" grpId="0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18_14_reading_s7_1">
            <a:hlinkClick r:id="" action="ppaction://media"/>
            <a:extLst>
              <a:ext uri="{FF2B5EF4-FFF2-40B4-BE49-F238E27FC236}">
                <a16:creationId xmlns:a16="http://schemas.microsoft.com/office/drawing/2014/main" id="{600A190E-9FC4-2B80-4718-42B28A41F2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45788" y="2849563"/>
            <a:ext cx="406400" cy="406400"/>
          </a:xfrm>
          <a:prstGeom prst="rect">
            <a:avLst/>
          </a:prstGeom>
        </p:spPr>
      </p:pic>
      <p:pic>
        <p:nvPicPr>
          <p:cNvPr id="3" name="AS_G2_18_15_reading_s7_2">
            <a:hlinkClick r:id="" action="ppaction://media"/>
            <a:extLst>
              <a:ext uri="{FF2B5EF4-FFF2-40B4-BE49-F238E27FC236}">
                <a16:creationId xmlns:a16="http://schemas.microsoft.com/office/drawing/2014/main" id="{6CBA3CAF-47A7-8246-6D21-3C95D5A22D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01363" y="37453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18_16_reading_s8_1">
            <a:hlinkClick r:id="" action="ppaction://media"/>
            <a:extLst>
              <a:ext uri="{FF2B5EF4-FFF2-40B4-BE49-F238E27FC236}">
                <a16:creationId xmlns:a16="http://schemas.microsoft.com/office/drawing/2014/main" id="{5522C527-0684-6E2B-5C47-B1B7DD446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40988" y="3981450"/>
            <a:ext cx="406400" cy="406400"/>
          </a:xfrm>
          <a:prstGeom prst="rect">
            <a:avLst/>
          </a:prstGeom>
        </p:spPr>
      </p:pic>
      <p:pic>
        <p:nvPicPr>
          <p:cNvPr id="25" name="AS_G2_18_17_reading_s8_2">
            <a:hlinkClick r:id="" action="ppaction://media"/>
            <a:extLst>
              <a:ext uri="{FF2B5EF4-FFF2-40B4-BE49-F238E27FC236}">
                <a16:creationId xmlns:a16="http://schemas.microsoft.com/office/drawing/2014/main" id="{C7058270-E146-2320-54BC-CCCC08C789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40988" y="49428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90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74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590D2-344F-12BC-CFB1-53BF074C6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B6C4644-269A-C4F0-9FF3-A0BD3A12782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104AF3E-C4A4-0B3F-30AD-D3A8D4BF31E3}"/>
              </a:ext>
            </a:extLst>
          </p:cNvPr>
          <p:cNvSpPr txBox="1"/>
          <p:nvPr/>
        </p:nvSpPr>
        <p:spPr>
          <a:xfrm>
            <a:off x="1291414" y="4128490"/>
            <a:ext cx="656116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children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caught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lot of fish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38580E-75EE-BBEE-784D-722DA5D5BC31}"/>
              </a:ext>
            </a:extLst>
          </p:cNvPr>
          <p:cNvSpPr txBox="1"/>
          <p:nvPr/>
        </p:nvSpPr>
        <p:spPr>
          <a:xfrm>
            <a:off x="820213" y="690490"/>
            <a:ext cx="75035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その子どもたちは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捕まえました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たくさんの魚を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1 The children caught a lot of fish.">
            <a:hlinkClick r:id="" action="ppaction://media"/>
            <a:extLst>
              <a:ext uri="{FF2B5EF4-FFF2-40B4-BE49-F238E27FC236}">
                <a16:creationId xmlns:a16="http://schemas.microsoft.com/office/drawing/2014/main" id="{F70E3589-40CA-C5AD-83B5-5D85B749D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76325" y="1192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0667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491AF-8905-E829-791F-35927917C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34833BE-AA13-73B9-0572-2858584DB35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750C849-638E-9F43-831C-30DCC34C5648}"/>
              </a:ext>
            </a:extLst>
          </p:cNvPr>
          <p:cNvSpPr txBox="1"/>
          <p:nvPr/>
        </p:nvSpPr>
        <p:spPr>
          <a:xfrm>
            <a:off x="1215862" y="2409490"/>
            <a:ext cx="671227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children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lot [o-] fish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2-1 The children caught a lot of fish.">
            <a:hlinkClick r:id="" action="ppaction://media"/>
            <a:extLst>
              <a:ext uri="{FF2B5EF4-FFF2-40B4-BE49-F238E27FC236}">
                <a16:creationId xmlns:a16="http://schemas.microsoft.com/office/drawing/2014/main" id="{E4ACF254-E11D-9A65-BE70-6AE5B751C6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76325" y="1192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544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699ECF0-82A9-FEC3-614D-5FC2054E193A}"/>
              </a:ext>
            </a:extLst>
          </p:cNvPr>
          <p:cNvSpPr/>
          <p:nvPr/>
        </p:nvSpPr>
        <p:spPr>
          <a:xfrm>
            <a:off x="863833" y="5283137"/>
            <a:ext cx="76593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7DCB262-65C3-7DC9-09C2-4AE878036024}"/>
              </a:ext>
            </a:extLst>
          </p:cNvPr>
          <p:cNvSpPr/>
          <p:nvPr/>
        </p:nvSpPr>
        <p:spPr>
          <a:xfrm>
            <a:off x="620817" y="5677150"/>
            <a:ext cx="339238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AFE8A73-8A46-646F-D065-0A9CBD016508}"/>
              </a:ext>
            </a:extLst>
          </p:cNvPr>
          <p:cNvSpPr/>
          <p:nvPr/>
        </p:nvSpPr>
        <p:spPr>
          <a:xfrm>
            <a:off x="863833" y="4191749"/>
            <a:ext cx="76593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1D08FF4-5293-0F71-513D-68D742A9CD9D}"/>
              </a:ext>
            </a:extLst>
          </p:cNvPr>
          <p:cNvSpPr/>
          <p:nvPr/>
        </p:nvSpPr>
        <p:spPr>
          <a:xfrm>
            <a:off x="620817" y="4585762"/>
            <a:ext cx="382418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0E40EA8-EE90-0EBC-31F7-62353B577732}"/>
              </a:ext>
            </a:extLst>
          </p:cNvPr>
          <p:cNvSpPr/>
          <p:nvPr/>
        </p:nvSpPr>
        <p:spPr>
          <a:xfrm>
            <a:off x="863833" y="3444623"/>
            <a:ext cx="463934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BE7C5D9-E50A-E5AD-C1DE-3D24DA927F2A}"/>
              </a:ext>
            </a:extLst>
          </p:cNvPr>
          <p:cNvSpPr/>
          <p:nvPr/>
        </p:nvSpPr>
        <p:spPr>
          <a:xfrm>
            <a:off x="863833" y="2729133"/>
            <a:ext cx="684506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614450"/>
            <a:ext cx="76593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620817" y="2008463"/>
            <a:ext cx="249068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P.142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574863"/>
            <a:ext cx="7944309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・数えられる名詞には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apple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などの普通名詞と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family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などの集合名詞がある。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・数えられない名詞に複数形はなく、単数扱いをする。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・冠詞には不定冠詞と定冠詞がある。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・不定冠詞（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）は「ある１つの」という意味で、数えられる名詞の単数形の前につける。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・定冠詞（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）は「その」という意味で、数えられる名詞にも数えられない名詞にも使う。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8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68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9" grpId="0" animBg="1"/>
      <p:bldP spid="10" grpId="0" animBg="1"/>
      <p:bldP spid="12" grpId="0" animBg="1"/>
      <p:bldP spid="11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91E8F-6FB7-5796-5804-54D531C92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42801F3-11AA-A2A1-B3AE-713C6354751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74EA6F8-F331-322B-884A-838420AE87DF}"/>
              </a:ext>
            </a:extLst>
          </p:cNvPr>
          <p:cNvSpPr txBox="1"/>
          <p:nvPr/>
        </p:nvSpPr>
        <p:spPr>
          <a:xfrm>
            <a:off x="820218" y="2321004"/>
            <a:ext cx="75035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その子どもたちは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捕まえました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たくさんの魚を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2-1 The children caught a lot of fish.">
            <a:hlinkClick r:id="" action="ppaction://media"/>
            <a:extLst>
              <a:ext uri="{FF2B5EF4-FFF2-40B4-BE49-F238E27FC236}">
                <a16:creationId xmlns:a16="http://schemas.microsoft.com/office/drawing/2014/main" id="{EB1998FB-D43C-B68D-DC05-A0E84A82C1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76325" y="1192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13099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BE391-18C9-C3C6-5870-B02BB72E1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D462E98-D12C-2310-9EB7-BADD112C87C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2DC7183-1196-675C-C394-9AB4A4B1FE15}"/>
              </a:ext>
            </a:extLst>
          </p:cNvPr>
          <p:cNvSpPr txBox="1"/>
          <p:nvPr/>
        </p:nvSpPr>
        <p:spPr>
          <a:xfrm>
            <a:off x="1253509" y="4128490"/>
            <a:ext cx="663697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children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bought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lot of fruit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839BC09-6A5D-0C2B-5E2A-11D84548FCDD}"/>
              </a:ext>
            </a:extLst>
          </p:cNvPr>
          <p:cNvSpPr txBox="1"/>
          <p:nvPr/>
        </p:nvSpPr>
        <p:spPr>
          <a:xfrm>
            <a:off x="157297" y="690490"/>
            <a:ext cx="88293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その子どもたちは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買いました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たくさんの果物を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2 The children bought a lot of fruit.">
            <a:hlinkClick r:id="" action="ppaction://media"/>
            <a:extLst>
              <a:ext uri="{FF2B5EF4-FFF2-40B4-BE49-F238E27FC236}">
                <a16:creationId xmlns:a16="http://schemas.microsoft.com/office/drawing/2014/main" id="{58875604-9451-E816-43FF-656AC05B7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20788" y="1082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741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688AE-2E64-7B94-EB57-FBD428381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A4BD49B-F827-D109-5DC3-C327A242C49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1B3F9C3-46E8-DCB2-53E0-89839F770E3E}"/>
              </a:ext>
            </a:extLst>
          </p:cNvPr>
          <p:cNvSpPr txBox="1"/>
          <p:nvPr/>
        </p:nvSpPr>
        <p:spPr>
          <a:xfrm>
            <a:off x="1215862" y="2409490"/>
            <a:ext cx="671227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children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[l--] [o-] fruit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2-2 The children bought a lot of fruit.">
            <a:hlinkClick r:id="" action="ppaction://media"/>
            <a:extLst>
              <a:ext uri="{FF2B5EF4-FFF2-40B4-BE49-F238E27FC236}">
                <a16:creationId xmlns:a16="http://schemas.microsoft.com/office/drawing/2014/main" id="{0599BAA2-A5D5-ED61-42AE-55192F3481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20788" y="1082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7733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11E73-502B-E8CE-2552-92A26E7D8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8147228-7CFA-9B6A-4226-060FEA1DAE9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5B0CED6-5FA8-77BD-8EE2-6A08D79A9DD3}"/>
              </a:ext>
            </a:extLst>
          </p:cNvPr>
          <p:cNvSpPr txBox="1"/>
          <p:nvPr/>
        </p:nvSpPr>
        <p:spPr>
          <a:xfrm>
            <a:off x="157302" y="2321004"/>
            <a:ext cx="88293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その子どもたちは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買いました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たくさんの果物を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2 The children bought a lot of fruit.">
            <a:hlinkClick r:id="" action="ppaction://media"/>
            <a:extLst>
              <a:ext uri="{FF2B5EF4-FFF2-40B4-BE49-F238E27FC236}">
                <a16:creationId xmlns:a16="http://schemas.microsoft.com/office/drawing/2014/main" id="{5186C5EE-6EF4-87D0-3E07-8F8ACA3145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20788" y="1082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2153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CCE27-8C99-6231-82E5-52AAB08C1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9446574-E72D-ED93-966B-393F3A98B5B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1DF14D7-51CA-657C-8676-8F3687F958A0}"/>
              </a:ext>
            </a:extLst>
          </p:cNvPr>
          <p:cNvSpPr txBox="1"/>
          <p:nvPr/>
        </p:nvSpPr>
        <p:spPr>
          <a:xfrm>
            <a:off x="793492" y="4641167"/>
            <a:ext cx="7557005" cy="101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lot of fruit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C483938-A66E-E229-F6E5-8695D1159DF7}"/>
              </a:ext>
            </a:extLst>
          </p:cNvPr>
          <p:cNvSpPr txBox="1"/>
          <p:nvPr/>
        </p:nvSpPr>
        <p:spPr>
          <a:xfrm>
            <a:off x="1654639" y="690490"/>
            <a:ext cx="58347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食べました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たくさんの果物を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3 They ate a lot of fruit.">
            <a:hlinkClick r:id="" action="ppaction://media"/>
            <a:extLst>
              <a:ext uri="{FF2B5EF4-FFF2-40B4-BE49-F238E27FC236}">
                <a16:creationId xmlns:a16="http://schemas.microsoft.com/office/drawing/2014/main" id="{43ECE61D-352C-DB82-8F16-E1183D6A8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7125" y="668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3546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AB85C-6D28-23B8-331B-25B5E27F4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C322D6A-8281-2D2B-788A-5791CB7FB11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F0A5DC7-6BC7-753D-236B-4CA1F3791554}"/>
              </a:ext>
            </a:extLst>
          </p:cNvPr>
          <p:cNvSpPr txBox="1"/>
          <p:nvPr/>
        </p:nvSpPr>
        <p:spPr>
          <a:xfrm>
            <a:off x="0" y="2917321"/>
            <a:ext cx="914400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[l--] [o-] fruit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2-3 They ate a lot of fruit.">
            <a:hlinkClick r:id="" action="ppaction://media"/>
            <a:extLst>
              <a:ext uri="{FF2B5EF4-FFF2-40B4-BE49-F238E27FC236}">
                <a16:creationId xmlns:a16="http://schemas.microsoft.com/office/drawing/2014/main" id="{25A6BF81-9CD3-2362-9FF8-031A78C9A7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7125" y="668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119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7C2C8-F4B7-0699-F392-87812E5AE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1FDF9C9-054A-223D-2D58-2DA8B867B00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4E18FD4-BB33-FDB7-3106-ADB44EE91909}"/>
              </a:ext>
            </a:extLst>
          </p:cNvPr>
          <p:cNvSpPr txBox="1"/>
          <p:nvPr/>
        </p:nvSpPr>
        <p:spPr>
          <a:xfrm>
            <a:off x="1654644" y="2321004"/>
            <a:ext cx="58347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食べました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たくさんの果物を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2-3 They ate a lot of fruit.">
            <a:hlinkClick r:id="" action="ppaction://media"/>
            <a:extLst>
              <a:ext uri="{FF2B5EF4-FFF2-40B4-BE49-F238E27FC236}">
                <a16:creationId xmlns:a16="http://schemas.microsoft.com/office/drawing/2014/main" id="{20DC1D0F-A93E-2C9D-EB42-58461B772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7125" y="668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3061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79484-4C91-9568-E097-6D1CD3032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1E1D3D7D-ACCB-E264-1E65-5A364C29FF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780" b="31883"/>
          <a:stretch>
            <a:fillRect/>
          </a:stretch>
        </p:blipFill>
        <p:spPr>
          <a:xfrm>
            <a:off x="245278" y="1022216"/>
            <a:ext cx="8586000" cy="739948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6E7FDC3-D561-EBEE-1779-98C2C0A59AF3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B82DE03-0D98-1723-0418-313F4D258A55}"/>
              </a:ext>
            </a:extLst>
          </p:cNvPr>
          <p:cNvSpPr txBox="1"/>
          <p:nvPr/>
        </p:nvSpPr>
        <p:spPr>
          <a:xfrm>
            <a:off x="537493" y="3677650"/>
            <a:ext cx="806901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drank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glass of milk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CBCA6D2-B29D-D2F1-4193-23B017239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0A47EE1-7AAD-0AEB-DE33-6BF6B7B9F67B}"/>
              </a:ext>
            </a:extLst>
          </p:cNvPr>
          <p:cNvSpPr txBox="1"/>
          <p:nvPr/>
        </p:nvSpPr>
        <p:spPr>
          <a:xfrm>
            <a:off x="1032444" y="1762164"/>
            <a:ext cx="29680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ケンは牛乳を１杯飲みました。</a:t>
            </a:r>
          </a:p>
        </p:txBody>
      </p:sp>
    </p:spTree>
    <p:extLst>
      <p:ext uri="{BB962C8B-B14F-4D97-AF65-F5344CB8AC3E}">
        <p14:creationId xmlns:p14="http://schemas.microsoft.com/office/powerpoint/2010/main" val="2949137135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F570A-67B0-EB20-52B6-F8FE9A58A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BB021EF-B6D8-B64B-403A-A7C505B4F8FE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3DCC209-5CA0-1155-799A-BE7237EC4E45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DFA2939-88D7-DFFA-9882-A70356F4479C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72127AF-CA6B-81FB-8DEF-3E8F99B45D9A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F67ABF0A-62F3-0FEE-068E-3FA14CD74ACD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7137489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554F5-AE26-7FCE-02A2-A35B2CF43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288651B-C03D-46B3-AACF-A47199D7B66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71205D4-5F7F-1434-9F90-6F840BDE5B0B}"/>
              </a:ext>
            </a:extLst>
          </p:cNvPr>
          <p:cNvSpPr txBox="1"/>
          <p:nvPr/>
        </p:nvSpPr>
        <p:spPr>
          <a:xfrm>
            <a:off x="2085850" y="4128490"/>
            <a:ext cx="511963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Ken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drank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glass of milk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CF0A0A3-32C6-2E3D-72AE-A4AA4BAB7B5A}"/>
              </a:ext>
            </a:extLst>
          </p:cNvPr>
          <p:cNvSpPr txBox="1"/>
          <p:nvPr/>
        </p:nvSpPr>
        <p:spPr>
          <a:xfrm>
            <a:off x="1539346" y="690490"/>
            <a:ext cx="62126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ケンは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飲みました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グラス１杯の牛乳を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1 Ken drank a glass of milk.">
            <a:hlinkClick r:id="" action="ppaction://media"/>
            <a:extLst>
              <a:ext uri="{FF2B5EF4-FFF2-40B4-BE49-F238E27FC236}">
                <a16:creationId xmlns:a16="http://schemas.microsoft.com/office/drawing/2014/main" id="{CA8E0144-B790-FFE8-7046-629D90410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0588" y="1285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135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72EE695-A4ED-3D0F-8D00-B9CCAE2DE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00" y="1263650"/>
            <a:ext cx="8586000" cy="4824798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18_01_kihon">
            <a:hlinkClick r:id="" action="ppaction://media"/>
            <a:extLst>
              <a:ext uri="{FF2B5EF4-FFF2-40B4-BE49-F238E27FC236}">
                <a16:creationId xmlns:a16="http://schemas.microsoft.com/office/drawing/2014/main" id="{5CD0D7FD-D88B-5C1B-C0F1-85D991F85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23475" y="2822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6E3C8-9C29-C082-CEFB-F1ADC9F3D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6664359-AE9F-336B-AAC3-4A77C6EFBC0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7DCB403-E80A-AD21-1EC2-8B848C7694D7}"/>
              </a:ext>
            </a:extLst>
          </p:cNvPr>
          <p:cNvSpPr txBox="1"/>
          <p:nvPr/>
        </p:nvSpPr>
        <p:spPr>
          <a:xfrm>
            <a:off x="1726035" y="2409490"/>
            <a:ext cx="569192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Ken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glass [o-] milk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3-1 Ken drank a glass of milk.">
            <a:hlinkClick r:id="" action="ppaction://media"/>
            <a:extLst>
              <a:ext uri="{FF2B5EF4-FFF2-40B4-BE49-F238E27FC236}">
                <a16:creationId xmlns:a16="http://schemas.microsoft.com/office/drawing/2014/main" id="{7C645DF2-30EB-E7DA-C769-E437B83F7D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0588" y="1285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8346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F5FF1-8A15-85BB-481A-57B798040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C486344-C959-B8AC-9EC8-539CE40DD2D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C96837D-EDED-F46B-E982-999AB3520D2E}"/>
              </a:ext>
            </a:extLst>
          </p:cNvPr>
          <p:cNvSpPr txBox="1"/>
          <p:nvPr/>
        </p:nvSpPr>
        <p:spPr>
          <a:xfrm>
            <a:off x="1465676" y="2321004"/>
            <a:ext cx="62126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ケンは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飲みました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グラス１杯の牛乳を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3-1 Ken drank a glass of milk.">
            <a:hlinkClick r:id="" action="ppaction://media"/>
            <a:extLst>
              <a:ext uri="{FF2B5EF4-FFF2-40B4-BE49-F238E27FC236}">
                <a16:creationId xmlns:a16="http://schemas.microsoft.com/office/drawing/2014/main" id="{F4DFF41D-E49E-7CFC-435E-E2C1577586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0588" y="1285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5520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14EDC-E9DF-7351-AB59-237D1352D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2A2C518-51CD-51B4-0ECA-450ED29AE37D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BB10F49-4255-879D-1254-2AE229A1FAE7}"/>
              </a:ext>
            </a:extLst>
          </p:cNvPr>
          <p:cNvSpPr txBox="1"/>
          <p:nvPr/>
        </p:nvSpPr>
        <p:spPr>
          <a:xfrm>
            <a:off x="1812597" y="4128490"/>
            <a:ext cx="566614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drank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glass of water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9288CA0-7450-882B-DEBE-03E8CCB2D8B5}"/>
              </a:ext>
            </a:extLst>
          </p:cNvPr>
          <p:cNvSpPr txBox="1"/>
          <p:nvPr/>
        </p:nvSpPr>
        <p:spPr>
          <a:xfrm>
            <a:off x="1738928" y="690490"/>
            <a:ext cx="566614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飲みました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グラス１杯の水を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2 He drank a glass of water.">
            <a:hlinkClick r:id="" action="ppaction://media"/>
            <a:extLst>
              <a:ext uri="{FF2B5EF4-FFF2-40B4-BE49-F238E27FC236}">
                <a16:creationId xmlns:a16="http://schemas.microsoft.com/office/drawing/2014/main" id="{EC8B761A-B5DD-1638-FB7E-4882B5668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9188" y="1624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2619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DCF75-3DB8-B0D9-5FAB-48966B538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F66546A-AEC8-52C3-04FF-1E381584844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1463BE-D3DD-F5D5-8EB0-7A8DB60F8890}"/>
              </a:ext>
            </a:extLst>
          </p:cNvPr>
          <p:cNvSpPr txBox="1"/>
          <p:nvPr/>
        </p:nvSpPr>
        <p:spPr>
          <a:xfrm>
            <a:off x="1277187" y="2409490"/>
            <a:ext cx="658962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[g----] [o-] water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3-2 He drank a glass of water.">
            <a:hlinkClick r:id="" action="ppaction://media"/>
            <a:extLst>
              <a:ext uri="{FF2B5EF4-FFF2-40B4-BE49-F238E27FC236}">
                <a16:creationId xmlns:a16="http://schemas.microsoft.com/office/drawing/2014/main" id="{7D173807-0B49-6533-F329-A5A2720EE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9188" y="1624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9276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DF4A7-9F7A-91A3-9B42-00F130589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2C1F23E-578B-9126-D183-770D5DA90D6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F11FB7-3924-B152-951F-FEF7F9C989FB}"/>
              </a:ext>
            </a:extLst>
          </p:cNvPr>
          <p:cNvSpPr txBox="1"/>
          <p:nvPr/>
        </p:nvSpPr>
        <p:spPr>
          <a:xfrm>
            <a:off x="1781708" y="2321004"/>
            <a:ext cx="55805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飲みました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グラス１杯の水を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3-2 He drank a glass of water.">
            <a:hlinkClick r:id="" action="ppaction://media"/>
            <a:extLst>
              <a:ext uri="{FF2B5EF4-FFF2-40B4-BE49-F238E27FC236}">
                <a16:creationId xmlns:a16="http://schemas.microsoft.com/office/drawing/2014/main" id="{7D8099F6-2DC6-8A5A-6B2A-42E5CFF88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9188" y="1624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4634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2FF91-F3E0-2E61-F4D2-EA24D3C73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22F0884-3626-33B4-41B3-8C063A46BF7F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7C8E6E9-D6F0-EFD5-7E33-E09898621C45}"/>
              </a:ext>
            </a:extLst>
          </p:cNvPr>
          <p:cNvSpPr txBox="1"/>
          <p:nvPr/>
        </p:nvSpPr>
        <p:spPr>
          <a:xfrm>
            <a:off x="1507091" y="4128490"/>
            <a:ext cx="627715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drank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two cups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of coffee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09B1B75-ECCC-5BED-ED3A-6B7847BAE559}"/>
              </a:ext>
            </a:extLst>
          </p:cNvPr>
          <p:cNvSpPr txBox="1"/>
          <p:nvPr/>
        </p:nvSpPr>
        <p:spPr>
          <a:xfrm>
            <a:off x="943132" y="690490"/>
            <a:ext cx="74050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飲みました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カップ２杯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のコーヒーを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6" name="03-3 He drank two cups of coffee.">
            <a:hlinkClick r:id="" action="ppaction://media"/>
            <a:extLst>
              <a:ext uri="{FF2B5EF4-FFF2-40B4-BE49-F238E27FC236}">
                <a16:creationId xmlns:a16="http://schemas.microsoft.com/office/drawing/2014/main" id="{6E54CF6E-0688-AC58-F6B2-64721459C5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87463" y="490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4975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58CD3-B85A-0C5E-F556-728B5665A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3187242-640E-6CE0-A304-D7C149B3853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2D902C7-4AE4-69A1-5AE8-64C67C168579}"/>
              </a:ext>
            </a:extLst>
          </p:cNvPr>
          <p:cNvSpPr txBox="1"/>
          <p:nvPr/>
        </p:nvSpPr>
        <p:spPr>
          <a:xfrm>
            <a:off x="891398" y="2409490"/>
            <a:ext cx="736120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[o-] coffee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5" name="03-3 He drank two cups of coffee.">
            <a:hlinkClick r:id="" action="ppaction://media"/>
            <a:extLst>
              <a:ext uri="{FF2B5EF4-FFF2-40B4-BE49-F238E27FC236}">
                <a16:creationId xmlns:a16="http://schemas.microsoft.com/office/drawing/2014/main" id="{7347DF7D-DC66-C7C6-91CD-CF497D035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87463" y="490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5014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D44D2-5B26-1239-445E-F2CF31AC4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4FF97EA-05FB-FD0E-E00B-807C306338F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8918F9F-615B-0B11-19C5-6DEC87B5D289}"/>
              </a:ext>
            </a:extLst>
          </p:cNvPr>
          <p:cNvSpPr txBox="1"/>
          <p:nvPr/>
        </p:nvSpPr>
        <p:spPr>
          <a:xfrm>
            <a:off x="794035" y="2321004"/>
            <a:ext cx="75559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飲みました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カップ２杯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のコーヒーを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03-3 He drank two cups of coffee.">
            <a:hlinkClick r:id="" action="ppaction://media"/>
            <a:extLst>
              <a:ext uri="{FF2B5EF4-FFF2-40B4-BE49-F238E27FC236}">
                <a16:creationId xmlns:a16="http://schemas.microsoft.com/office/drawing/2014/main" id="{20D0F68F-B43A-F7D7-C0E8-817FF8DFB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87463" y="490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1298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1CD51-E209-C39C-A32F-BD0365D56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CE106A5-820D-FCF9-8E3C-9AC02C04BB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117" b="18943"/>
          <a:stretch>
            <a:fillRect/>
          </a:stretch>
        </p:blipFill>
        <p:spPr>
          <a:xfrm>
            <a:off x="245278" y="1022216"/>
            <a:ext cx="8586000" cy="62430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306FD63-A61D-F93D-F137-4BADE033E63F}"/>
              </a:ext>
            </a:extLst>
          </p:cNvPr>
          <p:cNvSpPr/>
          <p:nvPr/>
        </p:nvSpPr>
        <p:spPr>
          <a:xfrm>
            <a:off x="0" y="3089488"/>
            <a:ext cx="9144000" cy="376851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90E6046-432C-BE03-185B-C5F0AEAD2582}"/>
              </a:ext>
            </a:extLst>
          </p:cNvPr>
          <p:cNvSpPr txBox="1"/>
          <p:nvPr/>
        </p:nvSpPr>
        <p:spPr>
          <a:xfrm>
            <a:off x="537493" y="3338138"/>
            <a:ext cx="8069014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ja-JP" altLang="en-US" sz="24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4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 bought a new bag.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bought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new bag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endParaRPr lang="ja-JP" altLang="en-US" sz="2400" b="1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  <a:p>
            <a:r>
              <a:rPr lang="ja-JP" altLang="en-US" sz="24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4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This is the bag.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bag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= the bag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4199773-24A1-8296-00C9-43DDCF8C6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41BC28-A970-145D-A64B-FB45A65BBA30}"/>
              </a:ext>
            </a:extLst>
          </p:cNvPr>
          <p:cNvSpPr txBox="1"/>
          <p:nvPr/>
        </p:nvSpPr>
        <p:spPr>
          <a:xfrm>
            <a:off x="1032444" y="1684681"/>
            <a:ext cx="56731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私は新しいかばんを買いました。これがそのかばんです。</a:t>
            </a:r>
          </a:p>
        </p:txBody>
      </p:sp>
    </p:spTree>
    <p:extLst>
      <p:ext uri="{BB962C8B-B14F-4D97-AF65-F5344CB8AC3E}">
        <p14:creationId xmlns:p14="http://schemas.microsoft.com/office/powerpoint/2010/main" val="2514768085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A3DC2-EE3C-0A31-4C85-65205A867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C78C83B-C468-AC24-79DB-878B27B4F4BC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F021108-7AC3-5189-E003-CA7E509008E5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D758849-3BA5-6827-4DFA-C1A252BCF78F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A06EA5B-F902-AADF-9BA1-DF640747BAB8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7F53AD9-2064-9536-D847-AEF095F88ECF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673808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B98C5-1D6B-1E26-117E-347965AA1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C85DDA-AF07-E214-363E-209BC9B96C8A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DC88EAF-9796-6E37-EF66-CCDC06B6D5D3}"/>
              </a:ext>
            </a:extLst>
          </p:cNvPr>
          <p:cNvSpPr txBox="1"/>
          <p:nvPr/>
        </p:nvSpPr>
        <p:spPr>
          <a:xfrm>
            <a:off x="1244119" y="4128490"/>
            <a:ext cx="665575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bought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new bag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</a:t>
            </a: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bag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E77D604-1CAE-90A7-7519-79B94CAD02BC}"/>
              </a:ext>
            </a:extLst>
          </p:cNvPr>
          <p:cNvSpPr txBox="1"/>
          <p:nvPr/>
        </p:nvSpPr>
        <p:spPr>
          <a:xfrm>
            <a:off x="977566" y="114013"/>
            <a:ext cx="718885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買いました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新しいかばんを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これが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そのかばん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1 I bought a new bag. This is the bag.">
            <a:hlinkClick r:id="" action="ppaction://media"/>
            <a:extLst>
              <a:ext uri="{FF2B5EF4-FFF2-40B4-BE49-F238E27FC236}">
                <a16:creationId xmlns:a16="http://schemas.microsoft.com/office/drawing/2014/main" id="{D5304A87-6803-E2C5-C09E-42D500725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71588" y="2022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200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DAFD1-D715-5826-EDD2-DB6EC0540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35AEF95-122E-39E2-57F2-A0CE80FD414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938FBBC-7900-1CB6-33FD-24893A64860B}"/>
              </a:ext>
            </a:extLst>
          </p:cNvPr>
          <p:cNvSpPr txBox="1"/>
          <p:nvPr/>
        </p:nvSpPr>
        <p:spPr>
          <a:xfrm>
            <a:off x="1149184" y="2409490"/>
            <a:ext cx="684563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new bag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</a:t>
            </a: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[t--] bag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4-1 I bought a new bag. This is the bag.">
            <a:hlinkClick r:id="" action="ppaction://media"/>
            <a:extLst>
              <a:ext uri="{FF2B5EF4-FFF2-40B4-BE49-F238E27FC236}">
                <a16:creationId xmlns:a16="http://schemas.microsoft.com/office/drawing/2014/main" id="{F84C00F9-036E-3335-9E0B-8EC8AAF8DB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71588" y="2022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0973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DA14C-3746-F08B-DECD-384285D53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2C4D213-77F0-7B12-5BB5-2B98421E24E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1103950-EC91-8A7F-FD5B-72E4C34A4E16}"/>
              </a:ext>
            </a:extLst>
          </p:cNvPr>
          <p:cNvSpPr txBox="1"/>
          <p:nvPr/>
        </p:nvSpPr>
        <p:spPr>
          <a:xfrm>
            <a:off x="977572" y="1767006"/>
            <a:ext cx="718885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買いました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新しいかばんを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これが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そのかばん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1 I bought a new bag. This is the bag.">
            <a:hlinkClick r:id="" action="ppaction://media"/>
            <a:extLst>
              <a:ext uri="{FF2B5EF4-FFF2-40B4-BE49-F238E27FC236}">
                <a16:creationId xmlns:a16="http://schemas.microsoft.com/office/drawing/2014/main" id="{1FC5A41B-A0A1-F0D8-C453-E6EE774104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71588" y="2022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0912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8E6CD-4644-BB86-AFA9-E81A999A8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863483F-3129-D54C-082C-00B6F22934A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1140517-017D-4A4C-B115-2CFCC739EFE1}"/>
              </a:ext>
            </a:extLst>
          </p:cNvPr>
          <p:cNvSpPr txBox="1"/>
          <p:nvPr/>
        </p:nvSpPr>
        <p:spPr>
          <a:xfrm>
            <a:off x="1369710" y="4128490"/>
            <a:ext cx="640456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bought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red pen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</a:t>
            </a: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pen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C020131-72ED-24CE-3082-66D21364FC00}"/>
              </a:ext>
            </a:extLst>
          </p:cNvPr>
          <p:cNvSpPr txBox="1"/>
          <p:nvPr/>
        </p:nvSpPr>
        <p:spPr>
          <a:xfrm>
            <a:off x="365064" y="690490"/>
            <a:ext cx="84138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買いました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赤いペンを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これが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そのペン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2 I bought a red pen. This is the pen.">
            <a:hlinkClick r:id="" action="ppaction://media"/>
            <a:extLst>
              <a:ext uri="{FF2B5EF4-FFF2-40B4-BE49-F238E27FC236}">
                <a16:creationId xmlns:a16="http://schemas.microsoft.com/office/drawing/2014/main" id="{0F83DF90-8E87-2A81-0BD3-A1E98DA20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4125" y="2589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2916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29969-6611-8836-1B27-21DE6F62F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1F3E1D8-87FF-8F97-FA59-2A683856141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91CF78F-233D-AE22-96DF-1C91DD846400}"/>
              </a:ext>
            </a:extLst>
          </p:cNvPr>
          <p:cNvSpPr txBox="1"/>
          <p:nvPr/>
        </p:nvSpPr>
        <p:spPr>
          <a:xfrm>
            <a:off x="1279218" y="2409490"/>
            <a:ext cx="658556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red pen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</a:t>
            </a: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[t--] pen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4-2 I bought a red pen. This is the pen.">
            <a:hlinkClick r:id="" action="ppaction://media"/>
            <a:extLst>
              <a:ext uri="{FF2B5EF4-FFF2-40B4-BE49-F238E27FC236}">
                <a16:creationId xmlns:a16="http://schemas.microsoft.com/office/drawing/2014/main" id="{110531CE-06AF-BCFE-9890-D006AA968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4125" y="2589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8556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30B2F-1BA8-90E1-00B5-79F1A480D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799D4AF-22A3-A08C-8540-6DFD3BFAEC6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9A5DF32-6189-7801-DAD0-143FE2B24232}"/>
              </a:ext>
            </a:extLst>
          </p:cNvPr>
          <p:cNvSpPr txBox="1"/>
          <p:nvPr/>
        </p:nvSpPr>
        <p:spPr>
          <a:xfrm>
            <a:off x="365070" y="2321004"/>
            <a:ext cx="84138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買いました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赤いペンを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これが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そのペン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4-2 I bought a red pen. This is the pen.">
            <a:hlinkClick r:id="" action="ppaction://media"/>
            <a:extLst>
              <a:ext uri="{FF2B5EF4-FFF2-40B4-BE49-F238E27FC236}">
                <a16:creationId xmlns:a16="http://schemas.microsoft.com/office/drawing/2014/main" id="{BDA93F09-EFC1-8AA2-EB67-576C972BB2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4125" y="2589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848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82E5A-FCCB-1EF7-DE78-12D9320F9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9968024-1736-685C-5E94-026BAD73D85A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E7BC49D-4BC7-309D-9E13-46B1886E4CD2}"/>
              </a:ext>
            </a:extLst>
          </p:cNvPr>
          <p:cNvSpPr txBox="1"/>
          <p:nvPr/>
        </p:nvSpPr>
        <p:spPr>
          <a:xfrm>
            <a:off x="681220" y="4128490"/>
            <a:ext cx="778154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bought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old camera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</a:t>
            </a: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camera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C55F84B-0A5E-38D6-BD77-ABDE55F7BB4E}"/>
              </a:ext>
            </a:extLst>
          </p:cNvPr>
          <p:cNvSpPr txBox="1"/>
          <p:nvPr/>
        </p:nvSpPr>
        <p:spPr>
          <a:xfrm>
            <a:off x="977566" y="114013"/>
            <a:ext cx="718885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買いました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古いカメラを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これが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そのカメラ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3 I bought an old camera. This is the camera.">
            <a:hlinkClick r:id="" action="ppaction://media"/>
            <a:extLst>
              <a:ext uri="{FF2B5EF4-FFF2-40B4-BE49-F238E27FC236}">
                <a16:creationId xmlns:a16="http://schemas.microsoft.com/office/drawing/2014/main" id="{4CBE6E5F-14E0-E4C0-3310-4C961E4ADB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03325" y="1844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5969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8D369-1D4F-1F2A-996D-D2E802CFF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2167E92-7818-3382-18E6-4C070F554C0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9F8266B-D043-22E2-9842-F1E6DE21D630}"/>
              </a:ext>
            </a:extLst>
          </p:cNvPr>
          <p:cNvSpPr txBox="1"/>
          <p:nvPr/>
        </p:nvSpPr>
        <p:spPr>
          <a:xfrm>
            <a:off x="375575" y="2409490"/>
            <a:ext cx="839284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a-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old camera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</a:t>
            </a: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[t--] camera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4-3 I bought an old camera. This is the camera.">
            <a:hlinkClick r:id="" action="ppaction://media"/>
            <a:extLst>
              <a:ext uri="{FF2B5EF4-FFF2-40B4-BE49-F238E27FC236}">
                <a16:creationId xmlns:a16="http://schemas.microsoft.com/office/drawing/2014/main" id="{AB439144-EE44-09CC-9316-5E01784C99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03325" y="1844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6694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5A7CE-3683-226B-930D-3A712FA41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6B49C2A-2135-44BA-C2A3-49F5847AE82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F1F9722-A8F1-2AFD-DBAD-5238F37E36F8}"/>
              </a:ext>
            </a:extLst>
          </p:cNvPr>
          <p:cNvSpPr txBox="1"/>
          <p:nvPr/>
        </p:nvSpPr>
        <p:spPr>
          <a:xfrm>
            <a:off x="977572" y="1767006"/>
            <a:ext cx="718885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買いました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古いカメラを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これが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そのカメラ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4-3 I bought an old camera. This is the camera.">
            <a:hlinkClick r:id="" action="ppaction://media"/>
            <a:extLst>
              <a:ext uri="{FF2B5EF4-FFF2-40B4-BE49-F238E27FC236}">
                <a16:creationId xmlns:a16="http://schemas.microsoft.com/office/drawing/2014/main" id="{A46B2CBD-362E-D66B-A73D-53A00BF0B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03325" y="1844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4533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CF0F1-2040-657E-22F5-5428E9832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3C6BB98-8066-0960-5C98-6389A760FB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057" b="3500"/>
          <a:stretch>
            <a:fillRect/>
          </a:stretch>
        </p:blipFill>
        <p:spPr>
          <a:xfrm>
            <a:off x="245278" y="958716"/>
            <a:ext cx="8586000" cy="745026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3F78D50-E007-50E7-B6C8-6318FB11119F}"/>
              </a:ext>
            </a:extLst>
          </p:cNvPr>
          <p:cNvSpPr/>
          <p:nvPr/>
        </p:nvSpPr>
        <p:spPr>
          <a:xfrm>
            <a:off x="0" y="2604246"/>
            <a:ext cx="9144000" cy="425375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A6FCDA-1E54-5A48-4036-9FAC32A573B9}"/>
              </a:ext>
            </a:extLst>
          </p:cNvPr>
          <p:cNvSpPr txBox="1"/>
          <p:nvPr/>
        </p:nvSpPr>
        <p:spPr>
          <a:xfrm>
            <a:off x="537493" y="2852897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命令文です。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命令文では通常、主語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が省略されます。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Don’t play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guitar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 night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「夜に」という意味をもち、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play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Don’t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は「～してはいけない」という意味をもち、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否定の命令表現になります。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CEA9B2A-5666-CF7D-3EE7-34166FEEB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C5F555F-7CDA-79C3-B340-0AA7DBD3B7BD}"/>
              </a:ext>
            </a:extLst>
          </p:cNvPr>
          <p:cNvSpPr txBox="1"/>
          <p:nvPr/>
        </p:nvSpPr>
        <p:spPr>
          <a:xfrm>
            <a:off x="1032444" y="1684681"/>
            <a:ext cx="35395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夜にギターをひいてはいけません。</a:t>
            </a:r>
          </a:p>
        </p:txBody>
      </p:sp>
    </p:spTree>
    <p:extLst>
      <p:ext uri="{BB962C8B-B14F-4D97-AF65-F5344CB8AC3E}">
        <p14:creationId xmlns:p14="http://schemas.microsoft.com/office/powerpoint/2010/main" val="45718911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FA4D7F8-B668-0CA4-2FDB-918A60D01A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283" b="61635"/>
          <a:stretch>
            <a:fillRect/>
          </a:stretch>
        </p:blipFill>
        <p:spPr>
          <a:xfrm>
            <a:off x="245278" y="1022216"/>
            <a:ext cx="8586000" cy="679435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3677650"/>
            <a:ext cx="8069014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many people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the library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「図書館に」という意味をもち、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は「～がある」という存在を表現するための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形式主語です。（意味上の主語ではない）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4" y="1684681"/>
            <a:ext cx="37427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図書館にはたくさんの人々がいます。</a:t>
            </a:r>
          </a:p>
        </p:txBody>
      </p:sp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FD834-0199-BF54-C041-D32927A0C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7D4EE72-14F7-3C24-A37C-1E0E8A9E17DD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ECBB7FA-C460-4E89-3153-C2442B3532C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4DE0E09-49FA-CF54-DEE5-95E8050AE58D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70B49D9-5367-05EA-FC23-50E4879808F1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04304F47-8A26-7C7B-F9C9-B798D4E529D9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7424168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23512-8BAF-C1F7-88AB-D5AAC5F1D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45A0B0C-7EF2-8974-9366-4DE5E677BDC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67024CD-22DF-B91F-8F06-CBC031BABD03}"/>
              </a:ext>
            </a:extLst>
          </p:cNvPr>
          <p:cNvSpPr txBox="1"/>
          <p:nvPr/>
        </p:nvSpPr>
        <p:spPr>
          <a:xfrm>
            <a:off x="1199309" y="4128490"/>
            <a:ext cx="674538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play</a:t>
            </a:r>
            <a:r>
              <a:rPr kumimoji="1" lang="en-US" altLang="ja-JP" sz="44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guitar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night.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B1FF818-ED0A-F042-AC79-CEEC4C7B2F82}"/>
              </a:ext>
            </a:extLst>
          </p:cNvPr>
          <p:cNvSpPr txBox="1"/>
          <p:nvPr/>
        </p:nvSpPr>
        <p:spPr>
          <a:xfrm>
            <a:off x="1714500" y="690490"/>
            <a:ext cx="5715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ひいてはいけません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ギターを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夜に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5-1 Don’t play the guitar at night.">
            <a:hlinkClick r:id="" action="ppaction://media"/>
            <a:extLst>
              <a:ext uri="{FF2B5EF4-FFF2-40B4-BE49-F238E27FC236}">
                <a16:creationId xmlns:a16="http://schemas.microsoft.com/office/drawing/2014/main" id="{273768AB-0562-110E-BE77-5D7D3CF97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5988" y="2614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7745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7BF92-AC2F-3BD4-3C47-4C031B363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FFB0652-1979-2C14-3BA9-A3D9AE60C2E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93E22AA-F0BA-9DF2-01A3-C6093F3EDA02}"/>
              </a:ext>
            </a:extLst>
          </p:cNvPr>
          <p:cNvSpPr txBox="1"/>
          <p:nvPr/>
        </p:nvSpPr>
        <p:spPr>
          <a:xfrm>
            <a:off x="551245" y="2409490"/>
            <a:ext cx="804151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[D----] [p---]</a:t>
            </a:r>
            <a:r>
              <a:rPr kumimoji="1" lang="en-US" altLang="ja-JP" sz="44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[t--] guitar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night.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5-1 Don’t play the guitar at night.">
            <a:hlinkClick r:id="" action="ppaction://media"/>
            <a:extLst>
              <a:ext uri="{FF2B5EF4-FFF2-40B4-BE49-F238E27FC236}">
                <a16:creationId xmlns:a16="http://schemas.microsoft.com/office/drawing/2014/main" id="{17C4EFEA-1348-3B2A-B241-EBCEBBB63A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5988" y="2614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5940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4CD70-6F4C-F46C-1BB0-F6AF664CB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337C2A5-7133-2202-34E6-C1A82ED0D35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7522031-509A-8317-9A2A-0B389548B385}"/>
              </a:ext>
            </a:extLst>
          </p:cNvPr>
          <p:cNvSpPr txBox="1"/>
          <p:nvPr/>
        </p:nvSpPr>
        <p:spPr>
          <a:xfrm>
            <a:off x="1714500" y="2321004"/>
            <a:ext cx="5715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ひいてはいけません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ギターを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夜に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5-1 Don’t play the guitar at night.">
            <a:hlinkClick r:id="" action="ppaction://media"/>
            <a:extLst>
              <a:ext uri="{FF2B5EF4-FFF2-40B4-BE49-F238E27FC236}">
                <a16:creationId xmlns:a16="http://schemas.microsoft.com/office/drawing/2014/main" id="{837F6508-8F0D-73ED-6DD1-7D6571291A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5988" y="2614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831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D4355-1B19-E71C-7715-23A4A1083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4DAD514-3A66-54A4-30AC-97D39F839B3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FB504F0-3235-C5D7-54D6-BB6B03B66163}"/>
              </a:ext>
            </a:extLst>
          </p:cNvPr>
          <p:cNvSpPr txBox="1"/>
          <p:nvPr/>
        </p:nvSpPr>
        <p:spPr>
          <a:xfrm>
            <a:off x="1199309" y="4128490"/>
            <a:ext cx="674538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play</a:t>
            </a:r>
            <a:r>
              <a:rPr kumimoji="1" lang="en-US" altLang="ja-JP" sz="44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violin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this room.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A735703-2DBC-B071-5D28-A858060FE066}"/>
              </a:ext>
            </a:extLst>
          </p:cNvPr>
          <p:cNvSpPr txBox="1"/>
          <p:nvPr/>
        </p:nvSpPr>
        <p:spPr>
          <a:xfrm>
            <a:off x="1714500" y="96013"/>
            <a:ext cx="5715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ひいてはいけません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ヴァイオリンを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この部屋の中で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5-2 Don’t play the violin in this room.">
            <a:hlinkClick r:id="" action="ppaction://media"/>
            <a:extLst>
              <a:ext uri="{FF2B5EF4-FFF2-40B4-BE49-F238E27FC236}">
                <a16:creationId xmlns:a16="http://schemas.microsoft.com/office/drawing/2014/main" id="{FD5DF4C0-6CF7-E1E7-1006-B2A8D97E6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4125" y="1514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54991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7091A-5A0D-BC47-6A02-53351AD47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0CF0633-E5A2-0B6A-6FEC-62AB1273129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F20A2F0-FF71-F47B-27EA-0D72DDC6ACD1}"/>
              </a:ext>
            </a:extLst>
          </p:cNvPr>
          <p:cNvSpPr txBox="1"/>
          <p:nvPr/>
        </p:nvSpPr>
        <p:spPr>
          <a:xfrm>
            <a:off x="551245" y="2409490"/>
            <a:ext cx="804151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[D----] [p---]</a:t>
            </a:r>
            <a:r>
              <a:rPr kumimoji="1" lang="en-US" altLang="ja-JP" sz="44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[t--] violin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this room.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5-2 Don’t play the violin in this room.">
            <a:hlinkClick r:id="" action="ppaction://media"/>
            <a:extLst>
              <a:ext uri="{FF2B5EF4-FFF2-40B4-BE49-F238E27FC236}">
                <a16:creationId xmlns:a16="http://schemas.microsoft.com/office/drawing/2014/main" id="{9867456B-6A4F-D9C8-D5E2-7210F2C34B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4125" y="1514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629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C06E5-D67C-B675-08F6-DB2666513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66BC89F-EC16-9EED-62CF-C39E26D1A03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EE5BFBE-D3AE-DBB5-0603-92B856E9F567}"/>
              </a:ext>
            </a:extLst>
          </p:cNvPr>
          <p:cNvSpPr txBox="1"/>
          <p:nvPr/>
        </p:nvSpPr>
        <p:spPr>
          <a:xfrm>
            <a:off x="1714500" y="1767006"/>
            <a:ext cx="5715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ひいてはいけません 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ヴァイオリンを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この部屋の中で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5-2 Don’t play the violin in this room.">
            <a:hlinkClick r:id="" action="ppaction://media"/>
            <a:extLst>
              <a:ext uri="{FF2B5EF4-FFF2-40B4-BE49-F238E27FC236}">
                <a16:creationId xmlns:a16="http://schemas.microsoft.com/office/drawing/2014/main" id="{EC361E87-8ECF-C5C3-DB2F-91EA2FA458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4125" y="1514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0611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7D366-3209-A722-50CD-43779DC86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7A95DF3-424C-325E-AE3E-DD35BDCBB8A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BDE26BC-2847-0907-6D38-70086CB60C84}"/>
              </a:ext>
            </a:extLst>
          </p:cNvPr>
          <p:cNvSpPr txBox="1"/>
          <p:nvPr/>
        </p:nvSpPr>
        <p:spPr>
          <a:xfrm>
            <a:off x="143839" y="4128490"/>
            <a:ext cx="885631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Mari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playing</a:t>
            </a:r>
            <a:r>
              <a:rPr kumimoji="1" lang="en-US" altLang="ja-JP" sz="44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piano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when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came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into this room.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6118977-6054-6781-FA2C-760FCE09A035}"/>
              </a:ext>
            </a:extLst>
          </p:cNvPr>
          <p:cNvSpPr txBox="1"/>
          <p:nvPr/>
        </p:nvSpPr>
        <p:spPr>
          <a:xfrm>
            <a:off x="673361" y="105013"/>
            <a:ext cx="779727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マリは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ひいていました</a:t>
            </a:r>
            <a:endParaRPr kumimoji="1" lang="en-US" altLang="ja-JP" sz="4800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ピアノを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入って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来た</a:t>
            </a:r>
            <a:endParaRPr kumimoji="1" lang="en-US" altLang="ja-JP" sz="48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とき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この部屋に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5-3 Mari was playing the piano when I came into this room.">
            <a:hlinkClick r:id="" action="ppaction://media"/>
            <a:extLst>
              <a:ext uri="{FF2B5EF4-FFF2-40B4-BE49-F238E27FC236}">
                <a16:creationId xmlns:a16="http://schemas.microsoft.com/office/drawing/2014/main" id="{68D8E9CE-3E35-C5B5-D5A4-F2424D35D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92125" y="1700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8696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AEDC7-61D3-6996-EDE7-00C82A13D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97C2C1A-AA16-14ED-DEF1-B42B2599BE0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1AC1806-4EB3-6B2F-1F9E-88E068E2F241}"/>
              </a:ext>
            </a:extLst>
          </p:cNvPr>
          <p:cNvSpPr txBox="1"/>
          <p:nvPr/>
        </p:nvSpPr>
        <p:spPr>
          <a:xfrm>
            <a:off x="1585365" y="1393827"/>
            <a:ext cx="5973270" cy="407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Mari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p------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[t--] piano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4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into this room.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5-3 Mari was playing the piano when I came into this room.">
            <a:hlinkClick r:id="" action="ppaction://media"/>
            <a:extLst>
              <a:ext uri="{FF2B5EF4-FFF2-40B4-BE49-F238E27FC236}">
                <a16:creationId xmlns:a16="http://schemas.microsoft.com/office/drawing/2014/main" id="{2187D97F-033B-8593-0FCD-E7BFAB3592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92125" y="1700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9682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15919-6C29-D249-1E32-0134114A4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122B45-4C75-22B8-216D-B03EEA080A7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EA7DCB4-7ADF-71FC-7EBD-2931A9D4EBA1}"/>
              </a:ext>
            </a:extLst>
          </p:cNvPr>
          <p:cNvSpPr txBox="1"/>
          <p:nvPr/>
        </p:nvSpPr>
        <p:spPr>
          <a:xfrm>
            <a:off x="1304868" y="1213008"/>
            <a:ext cx="653426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マリは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ひいていました</a:t>
            </a:r>
            <a:endParaRPr kumimoji="1" lang="en-US" altLang="ja-JP" sz="4800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ピアノを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入って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来た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とき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この部屋に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5-3 Mari was playing the piano when I came into this room.">
            <a:hlinkClick r:id="" action="ppaction://media"/>
            <a:extLst>
              <a:ext uri="{FF2B5EF4-FFF2-40B4-BE49-F238E27FC236}">
                <a16:creationId xmlns:a16="http://schemas.microsoft.com/office/drawing/2014/main" id="{9072DFE4-9DCC-A389-FBA0-D7515F4E7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92125" y="1700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4123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2_L6_kihon_v1_library">
            <a:hlinkClick r:id="" action="ppaction://media"/>
            <a:extLst>
              <a:ext uri="{FF2B5EF4-FFF2-40B4-BE49-F238E27FC236}">
                <a16:creationId xmlns:a16="http://schemas.microsoft.com/office/drawing/2014/main" id="{6007EFF2-6801-4EB3-B47D-2F1D8C6E5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76338" y="1154113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0088CBC-02CE-0657-EA72-B864DC077BE1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BFD5F70C-47EE-1181-8F7E-6955F473226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3083CE6-49FF-FFEE-8B1C-C1B631F701D6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図書館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421286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EC18373-62CF-45AC-94A3-090582093CCB}"/>
              </a:ext>
            </a:extLst>
          </p:cNvPr>
          <p:cNvSpPr txBox="1"/>
          <p:nvPr/>
        </p:nvSpPr>
        <p:spPr>
          <a:xfrm>
            <a:off x="723900" y="2359477"/>
            <a:ext cx="76962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library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6_kihon_v1_library">
            <a:hlinkClick r:id="" action="ppaction://media"/>
            <a:extLst>
              <a:ext uri="{FF2B5EF4-FFF2-40B4-BE49-F238E27FC236}">
                <a16:creationId xmlns:a16="http://schemas.microsoft.com/office/drawing/2014/main" id="{25B9ACF9-8F36-4799-B096-AD9637E8FF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76338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5046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G2_L6_kihon_v1_library">
            <a:hlinkClick r:id="" action="ppaction://media"/>
            <a:extLst>
              <a:ext uri="{FF2B5EF4-FFF2-40B4-BE49-F238E27FC236}">
                <a16:creationId xmlns:a16="http://schemas.microsoft.com/office/drawing/2014/main" id="{C27C3B1A-8E28-4DDC-B8F0-DD04730CA6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76338" y="1154113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56DCC34-9761-3B6B-6BC2-02693B18E714}"/>
              </a:ext>
            </a:extLst>
          </p:cNvPr>
          <p:cNvSpPr txBox="1"/>
          <p:nvPr/>
        </p:nvSpPr>
        <p:spPr>
          <a:xfrm>
            <a:off x="206477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図書館</a:t>
            </a:r>
          </a:p>
        </p:txBody>
      </p:sp>
    </p:spTree>
    <p:extLst>
      <p:ext uri="{BB962C8B-B14F-4D97-AF65-F5344CB8AC3E}">
        <p14:creationId xmlns:p14="http://schemas.microsoft.com/office/powerpoint/2010/main" val="8283150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2F29005-EF36-4E0A-86A3-155127585D9B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child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複数形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855677" y="4007635"/>
              <a:ext cx="74326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6_kihon_v2_children">
            <a:hlinkClick r:id="" action="ppaction://media"/>
            <a:extLst>
              <a:ext uri="{FF2B5EF4-FFF2-40B4-BE49-F238E27FC236}">
                <a16:creationId xmlns:a16="http://schemas.microsoft.com/office/drawing/2014/main" id="{E645ADDB-63AC-4FD5-A1E9-8FE531697D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5625" y="1773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098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421032"/>
            <a:ext cx="765810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children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6_kihon_v2_children">
            <a:hlinkClick r:id="" action="ppaction://media"/>
            <a:extLst>
              <a:ext uri="{FF2B5EF4-FFF2-40B4-BE49-F238E27FC236}">
                <a16:creationId xmlns:a16="http://schemas.microsoft.com/office/drawing/2014/main" id="{E679FFB7-34BF-4226-B0C3-BF7A4C3549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5625" y="1773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2204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child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複数形</a:t>
            </a:r>
          </a:p>
        </p:txBody>
      </p:sp>
      <p:pic>
        <p:nvPicPr>
          <p:cNvPr id="7" name="G2_L6_kihon_v2_children">
            <a:hlinkClick r:id="" action="ppaction://media"/>
            <a:extLst>
              <a:ext uri="{FF2B5EF4-FFF2-40B4-BE49-F238E27FC236}">
                <a16:creationId xmlns:a16="http://schemas.microsoft.com/office/drawing/2014/main" id="{9991E7F4-7CC3-4912-8490-CCE24CF983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5625" y="1773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2570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2F29005-EF36-4E0A-86A3-155127585D9B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catch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6_kihon_v3_caught">
            <a:hlinkClick r:id="" action="ppaction://media"/>
            <a:extLst>
              <a:ext uri="{FF2B5EF4-FFF2-40B4-BE49-F238E27FC236}">
                <a16:creationId xmlns:a16="http://schemas.microsoft.com/office/drawing/2014/main" id="{AF27B133-A45E-442D-82BE-04B1EE301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9088" y="1419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6267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321005"/>
            <a:ext cx="76581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caught</a:t>
            </a:r>
            <a:endParaRPr kumimoji="1" lang="ja-JP" altLang="en-US" sz="13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6_kihon_v3_caught">
            <a:hlinkClick r:id="" action="ppaction://media"/>
            <a:extLst>
              <a:ext uri="{FF2B5EF4-FFF2-40B4-BE49-F238E27FC236}">
                <a16:creationId xmlns:a16="http://schemas.microsoft.com/office/drawing/2014/main" id="{0E95E21C-9359-4936-B440-18836F5A5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9088" y="1419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553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A4F6E-4EBE-366D-2148-5B7A999D0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A7BC83A-8774-3271-AFF3-4A79D1782310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18B4BAF-FDF1-9E5D-023B-F588DE300C86}"/>
              </a:ext>
            </a:extLst>
          </p:cNvPr>
          <p:cNvSpPr txBox="1"/>
          <p:nvPr/>
        </p:nvSpPr>
        <p:spPr>
          <a:xfrm>
            <a:off x="871032" y="4128490"/>
            <a:ext cx="740193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many people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the library.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54EC5EF-3635-7B57-9B89-CC8152A7E4AE}"/>
              </a:ext>
            </a:extLst>
          </p:cNvPr>
          <p:cNvSpPr txBox="1"/>
          <p:nvPr/>
        </p:nvSpPr>
        <p:spPr>
          <a:xfrm>
            <a:off x="761103" y="690490"/>
            <a:ext cx="76217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います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たくさんの人々が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図書館の中に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1 There are many people in the library.">
            <a:hlinkClick r:id="" action="ppaction://media"/>
            <a:extLst>
              <a:ext uri="{FF2B5EF4-FFF2-40B4-BE49-F238E27FC236}">
                <a16:creationId xmlns:a16="http://schemas.microsoft.com/office/drawing/2014/main" id="{4872544D-4D4B-8EC5-0778-21F0ECFF9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0325" y="346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5861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catch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過去形</a:t>
            </a:r>
          </a:p>
        </p:txBody>
      </p:sp>
      <p:pic>
        <p:nvPicPr>
          <p:cNvPr id="7" name="G2_L6_kihon_v3_caught">
            <a:hlinkClick r:id="" action="ppaction://media"/>
            <a:extLst>
              <a:ext uri="{FF2B5EF4-FFF2-40B4-BE49-F238E27FC236}">
                <a16:creationId xmlns:a16="http://schemas.microsoft.com/office/drawing/2014/main" id="{B5623BAB-3E60-4B6B-990B-EA45379AE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89088" y="1419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6639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31A608D-D645-418A-8551-27575BCBBCF9}"/>
              </a:ext>
            </a:extLst>
          </p:cNvPr>
          <p:cNvGrpSpPr/>
          <p:nvPr/>
        </p:nvGrpSpPr>
        <p:grpSpPr>
          <a:xfrm>
            <a:off x="815009" y="1285414"/>
            <a:ext cx="7513983" cy="4287173"/>
            <a:chOff x="815009" y="1290122"/>
            <a:chExt cx="7513983" cy="428717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290122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魚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6_kihon_v4_fish">
            <a:hlinkClick r:id="" action="ppaction://media"/>
            <a:extLst>
              <a:ext uri="{FF2B5EF4-FFF2-40B4-BE49-F238E27FC236}">
                <a16:creationId xmlns:a16="http://schemas.microsoft.com/office/drawing/2014/main" id="{FD6DB5C6-724B-4E50-9324-4B20C963C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82713" y="1271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15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fish</a:t>
            </a:r>
            <a:endParaRPr kumimoji="1" lang="ja-JP" altLang="en-US" sz="1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6_kihon_v4_fish">
            <a:hlinkClick r:id="" action="ppaction://media"/>
            <a:extLst>
              <a:ext uri="{FF2B5EF4-FFF2-40B4-BE49-F238E27FC236}">
                <a16:creationId xmlns:a16="http://schemas.microsoft.com/office/drawing/2014/main" id="{02BC1441-4757-42D0-B7D1-36218CA088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82713" y="1271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7525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魚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6_kihon_v4_fish">
            <a:hlinkClick r:id="" action="ppaction://media"/>
            <a:extLst>
              <a:ext uri="{FF2B5EF4-FFF2-40B4-BE49-F238E27FC236}">
                <a16:creationId xmlns:a16="http://schemas.microsoft.com/office/drawing/2014/main" id="{5F36F699-6EB9-4B0A-A19D-F36C01B0C8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82713" y="1271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435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2F29005-EF36-4E0A-86A3-155127585D9B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drink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6_kihon_v5_drank">
            <a:hlinkClick r:id="" action="ppaction://media"/>
            <a:extLst>
              <a:ext uri="{FF2B5EF4-FFF2-40B4-BE49-F238E27FC236}">
                <a16:creationId xmlns:a16="http://schemas.microsoft.com/office/drawing/2014/main" id="{56629514-8A97-4BC2-A607-060B3683E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32000" y="1508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47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90200"/>
            <a:ext cx="765810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drank</a:t>
            </a:r>
            <a:endParaRPr kumimoji="1" lang="ja-JP" altLang="en-US" sz="15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6_kihon_v5_drank">
            <a:hlinkClick r:id="" action="ppaction://media"/>
            <a:extLst>
              <a:ext uri="{FF2B5EF4-FFF2-40B4-BE49-F238E27FC236}">
                <a16:creationId xmlns:a16="http://schemas.microsoft.com/office/drawing/2014/main" id="{BD1D12DE-1FC2-4BCF-BB2F-0C8F69EF17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32000" y="1508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1215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drink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過去形</a:t>
            </a:r>
          </a:p>
        </p:txBody>
      </p:sp>
      <p:pic>
        <p:nvPicPr>
          <p:cNvPr id="7" name="G2_L6_kihon_v5_drank">
            <a:hlinkClick r:id="" action="ppaction://media"/>
            <a:extLst>
              <a:ext uri="{FF2B5EF4-FFF2-40B4-BE49-F238E27FC236}">
                <a16:creationId xmlns:a16="http://schemas.microsoft.com/office/drawing/2014/main" id="{1267612B-7874-4B3D-AE13-2298B7021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32000" y="1508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1562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F906058-647D-45C4-8C0E-09A76343DE58}"/>
              </a:ext>
            </a:extLst>
          </p:cNvPr>
          <p:cNvGrpSpPr/>
          <p:nvPr/>
        </p:nvGrpSpPr>
        <p:grpSpPr>
          <a:xfrm>
            <a:off x="0" y="1265344"/>
            <a:ext cx="9144000" cy="3848069"/>
            <a:chOff x="0" y="1453091"/>
            <a:chExt cx="9144000" cy="384806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193164"/>
              <a:ext cx="9144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 [g----]</a:t>
              </a:r>
              <a:r>
                <a:rPr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[o-]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1444489" y="1453091"/>
              <a:ext cx="625502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コップ１杯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（の量）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6_kihon_v6_a glass of">
            <a:hlinkClick r:id="" action="ppaction://media"/>
            <a:extLst>
              <a:ext uri="{FF2B5EF4-FFF2-40B4-BE49-F238E27FC236}">
                <a16:creationId xmlns:a16="http://schemas.microsoft.com/office/drawing/2014/main" id="{EA245011-1711-4638-8B07-339A0C3A8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06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3780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4800" y="2574920"/>
            <a:ext cx="85344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glass of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6_kihon_v6_a glass of">
            <a:hlinkClick r:id="" action="ppaction://media"/>
            <a:extLst>
              <a:ext uri="{FF2B5EF4-FFF2-40B4-BE49-F238E27FC236}">
                <a16:creationId xmlns:a16="http://schemas.microsoft.com/office/drawing/2014/main" id="{44260777-8013-43A7-965E-28ED653FEF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06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5721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CE1BFB-5485-49E0-9312-3353E1CADBFE}"/>
              </a:ext>
            </a:extLst>
          </p:cNvPr>
          <p:cNvSpPr txBox="1"/>
          <p:nvPr/>
        </p:nvSpPr>
        <p:spPr>
          <a:xfrm>
            <a:off x="1444489" y="2151728"/>
            <a:ext cx="62550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コップ１杯</a:t>
            </a:r>
            <a:r>
              <a:rPr kumimoji="1" lang="ja-JP" alt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（の量）</a:t>
            </a:r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endParaRPr kumimoji="1" lang="ja-JP" altLang="en-US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6_kihon_v6_a glass of">
            <a:hlinkClick r:id="" action="ppaction://media"/>
            <a:extLst>
              <a:ext uri="{FF2B5EF4-FFF2-40B4-BE49-F238E27FC236}">
                <a16:creationId xmlns:a16="http://schemas.microsoft.com/office/drawing/2014/main" id="{9DBF615F-BB9E-41AF-863C-B13D896B3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06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5626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D85FD-6013-411E-4088-68C236637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57C214D-3F2D-B0DE-8771-4D3EF042147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CF40CFA-5984-57EF-5A8A-B5E444A5BFAA}"/>
              </a:ext>
            </a:extLst>
          </p:cNvPr>
          <p:cNvSpPr txBox="1"/>
          <p:nvPr/>
        </p:nvSpPr>
        <p:spPr>
          <a:xfrm>
            <a:off x="543093" y="2409490"/>
            <a:ext cx="805781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[T----]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many people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the library.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1-1 There are many people in the library.">
            <a:hlinkClick r:id="" action="ppaction://media"/>
            <a:extLst>
              <a:ext uri="{FF2B5EF4-FFF2-40B4-BE49-F238E27FC236}">
                <a16:creationId xmlns:a16="http://schemas.microsoft.com/office/drawing/2014/main" id="{509260AC-BE5E-E1DD-8895-064108E92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0325" y="346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664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2_L6_kihon_v7_milk">
            <a:hlinkClick r:id="" action="ppaction://media"/>
            <a:extLst>
              <a:ext uri="{FF2B5EF4-FFF2-40B4-BE49-F238E27FC236}">
                <a16:creationId xmlns:a16="http://schemas.microsoft.com/office/drawing/2014/main" id="{981D7CC0-9E8F-4928-9F1C-8DFED08904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1450" y="889000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EF8ABBC-4D4B-6127-36F5-2AC9277286C3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9A8A0F66-4552-6751-590C-56D28D5F8B55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FBD3794-9005-9E71-FDA4-605F50714296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牛乳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817484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EC18373-62CF-45AC-94A3-090582093CCB}"/>
              </a:ext>
            </a:extLst>
          </p:cNvPr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milk</a:t>
            </a:r>
            <a:endParaRPr kumimoji="1" lang="ja-JP" altLang="en-US" sz="1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6_kihon_v7_milk">
            <a:hlinkClick r:id="" action="ppaction://media"/>
            <a:extLst>
              <a:ext uri="{FF2B5EF4-FFF2-40B4-BE49-F238E27FC236}">
                <a16:creationId xmlns:a16="http://schemas.microsoft.com/office/drawing/2014/main" id="{4E258B72-EDFA-4374-8E82-4CBDC4FDBC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1450" y="88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444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G2_L6_kihon_v7_milk">
            <a:hlinkClick r:id="" action="ppaction://media"/>
            <a:extLst>
              <a:ext uri="{FF2B5EF4-FFF2-40B4-BE49-F238E27FC236}">
                <a16:creationId xmlns:a16="http://schemas.microsoft.com/office/drawing/2014/main" id="{7C898B75-7EB1-4DD3-92DE-88730F8C9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1450" y="8890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BA7B7A0-B00D-E176-F806-8E5727759C58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牛乳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2477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2F29005-EF36-4E0A-86A3-155127585D9B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buy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6_kihon_v8_bought">
            <a:hlinkClick r:id="" action="ppaction://media"/>
            <a:extLst>
              <a:ext uri="{FF2B5EF4-FFF2-40B4-BE49-F238E27FC236}">
                <a16:creationId xmlns:a16="http://schemas.microsoft.com/office/drawing/2014/main" id="{3ED82413-9D24-46BA-BDBC-A0801CD6B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446088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43EF77F4-BC77-ED1D-D34B-BC53F257820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84279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305616"/>
            <a:ext cx="7658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bought</a:t>
            </a:r>
            <a:endParaRPr kumimoji="1" lang="ja-JP" altLang="en-US" sz="1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6_kihon_v8_bought">
            <a:hlinkClick r:id="" action="ppaction://media"/>
            <a:extLst>
              <a:ext uri="{FF2B5EF4-FFF2-40B4-BE49-F238E27FC236}">
                <a16:creationId xmlns:a16="http://schemas.microsoft.com/office/drawing/2014/main" id="{80D7037B-305C-410A-A77F-33608EA07A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446088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44A43D83-70BB-6BF2-CE25-5328D4767AE3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40104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buy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過去形</a:t>
            </a:r>
          </a:p>
        </p:txBody>
      </p:sp>
      <p:pic>
        <p:nvPicPr>
          <p:cNvPr id="5" name="G2_L6_kihon_v8_bought">
            <a:hlinkClick r:id="" action="ppaction://media"/>
            <a:extLst>
              <a:ext uri="{FF2B5EF4-FFF2-40B4-BE49-F238E27FC236}">
                <a16:creationId xmlns:a16="http://schemas.microsoft.com/office/drawing/2014/main" id="{8A1562ED-7107-4C06-9A37-9D7C28711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71613" y="446088"/>
            <a:ext cx="609600" cy="609600"/>
          </a:xfrm>
          <a:prstGeom prst="rect">
            <a:avLst/>
          </a:prstGeom>
        </p:spPr>
      </p:pic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1985F746-D403-E24A-EBE1-2AB5AD8A7F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5AE5B463-D313-00A6-091B-DDFC24F3DB7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237570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2DE84-370E-F41C-33FC-B72F9A886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05601E1-2AD8-D9E3-C0EC-0F63E50F086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E933CE5-C34A-71C0-09B6-D4D2101FB32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B7A8928-1196-7378-12F8-2DB3ADF832B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pic>
        <p:nvPicPr>
          <p:cNvPr id="4" name="G2_L6_kihon_v1_library">
            <a:hlinkClick r:id="" action="ppaction://media"/>
            <a:extLst>
              <a:ext uri="{FF2B5EF4-FFF2-40B4-BE49-F238E27FC236}">
                <a16:creationId xmlns:a16="http://schemas.microsoft.com/office/drawing/2014/main" id="{76C3C858-7536-8267-AA87-772917E3E6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76338" y="1154113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B32E3BD-904C-3748-D31A-F59BEEC0BA6C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8CE9246D-A2EB-FD7C-1B56-85A5E2FE0574}"/>
                </a:ext>
              </a:extLst>
            </p:cNvPr>
            <p:cNvSpPr txBox="1"/>
            <p:nvPr/>
          </p:nvSpPr>
          <p:spPr>
            <a:xfrm>
              <a:off x="495300" y="4007635"/>
              <a:ext cx="8153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library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5821230-4991-F32E-FF35-6F7D4208CCF8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図書館</a:t>
              </a: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1E78F39-08F3-E6FF-CE87-8D375C4EAD10}"/>
              </a:ext>
            </a:extLst>
          </p:cNvPr>
          <p:cNvSpPr/>
          <p:nvPr/>
        </p:nvSpPr>
        <p:spPr>
          <a:xfrm>
            <a:off x="2349500" y="3402390"/>
            <a:ext cx="44545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6171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C498A-13AF-2E68-6929-94B4EA75D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D056E21-C122-F23E-91DC-C00FBB5022E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010DF6A-77AD-5A88-E06D-AA0FB7DF7B7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F6EC8F1-E05F-269A-7A94-98439C9E16C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EF71EBF-ECCF-7EA3-E366-8D6097328D6F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D8FB6CC-8833-A72F-3BCD-E9E5E5C0F175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child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複数形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4C53306-81B9-FD33-FAB0-165B3827119E}"/>
                </a:ext>
              </a:extLst>
            </p:cNvPr>
            <p:cNvSpPr txBox="1"/>
            <p:nvPr/>
          </p:nvSpPr>
          <p:spPr>
            <a:xfrm>
              <a:off x="508000" y="4007635"/>
              <a:ext cx="8128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children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6_kihon_v2_children">
            <a:hlinkClick r:id="" action="ppaction://media"/>
            <a:extLst>
              <a:ext uri="{FF2B5EF4-FFF2-40B4-BE49-F238E27FC236}">
                <a16:creationId xmlns:a16="http://schemas.microsoft.com/office/drawing/2014/main" id="{29321770-E56D-6A2C-4A4C-C4AF233B41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25625" y="177323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7A114A5-09BA-487F-5F3D-98C20B718A31}"/>
              </a:ext>
            </a:extLst>
          </p:cNvPr>
          <p:cNvSpPr/>
          <p:nvPr/>
        </p:nvSpPr>
        <p:spPr>
          <a:xfrm>
            <a:off x="1993900" y="3998326"/>
            <a:ext cx="51657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97984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74374-0003-5E68-A41B-39A57BF84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DBF5BF-E908-0CC5-6F41-08958FB97E8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D233012-3871-833F-7106-53C92AFC7FF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1C58B81-33CA-8628-A1F7-D982B97DBC0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D14232B-4927-1FB6-3831-796518F773BA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AFE0003-B71D-2E80-1D24-0EEEE9585513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catch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6F71E57-F42C-B244-B24C-42075B2A1625}"/>
                </a:ext>
              </a:extLst>
            </p:cNvPr>
            <p:cNvSpPr txBox="1"/>
            <p:nvPr/>
          </p:nvSpPr>
          <p:spPr>
            <a:xfrm>
              <a:off x="889000" y="4007635"/>
              <a:ext cx="7366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caught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6_kihon_v3_caught">
            <a:hlinkClick r:id="" action="ppaction://media"/>
            <a:extLst>
              <a:ext uri="{FF2B5EF4-FFF2-40B4-BE49-F238E27FC236}">
                <a16:creationId xmlns:a16="http://schemas.microsoft.com/office/drawing/2014/main" id="{C74E584A-1350-CBC8-972C-61EEC71B6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89088" y="14192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397486C-DE14-6F26-A2CE-7A47CA1931EA}"/>
              </a:ext>
            </a:extLst>
          </p:cNvPr>
          <p:cNvSpPr/>
          <p:nvPr/>
        </p:nvSpPr>
        <p:spPr>
          <a:xfrm>
            <a:off x="2260600" y="4023726"/>
            <a:ext cx="46323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3966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7DF47-6B77-D7F0-96A1-33012F174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61EA535-71D2-7932-80D5-5757AEB0141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79C19A-CE0E-7397-4A80-CAB3CC5114D5}"/>
              </a:ext>
            </a:extLst>
          </p:cNvPr>
          <p:cNvSpPr txBox="1"/>
          <p:nvPr/>
        </p:nvSpPr>
        <p:spPr>
          <a:xfrm>
            <a:off x="761103" y="2321004"/>
            <a:ext cx="76217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います 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たくさんの人々が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図書館の中に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1-1 There are many people in the library.">
            <a:hlinkClick r:id="" action="ppaction://media"/>
            <a:extLst>
              <a:ext uri="{FF2B5EF4-FFF2-40B4-BE49-F238E27FC236}">
                <a16:creationId xmlns:a16="http://schemas.microsoft.com/office/drawing/2014/main" id="{8FA2E355-DF45-DC7C-502F-929AD9715C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0325" y="346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126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267C8-B2C3-031F-D2FF-4FB94B4C7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964F570-A1CF-C727-1D51-BB76B741D9E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DD851FF-D9B3-C5DE-4478-6A3695C143F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72A1CCC-9BA6-4F51-1624-AF3DA496E77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6C5213B-C811-18A4-1866-7C4A0E784C04}"/>
              </a:ext>
            </a:extLst>
          </p:cNvPr>
          <p:cNvGrpSpPr/>
          <p:nvPr/>
        </p:nvGrpSpPr>
        <p:grpSpPr>
          <a:xfrm>
            <a:off x="815009" y="1285414"/>
            <a:ext cx="7513983" cy="4287173"/>
            <a:chOff x="815009" y="1290122"/>
            <a:chExt cx="7513983" cy="428717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C538ED5-2FBC-2708-23B6-10F3A03D2F3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fish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95F33C0-2087-BA8E-A50F-73DEFFE95A87}"/>
                </a:ext>
              </a:extLst>
            </p:cNvPr>
            <p:cNvSpPr txBox="1"/>
            <p:nvPr/>
          </p:nvSpPr>
          <p:spPr>
            <a:xfrm>
              <a:off x="815009" y="1290122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魚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6_kihon_v4_fish">
            <a:hlinkClick r:id="" action="ppaction://media"/>
            <a:extLst>
              <a:ext uri="{FF2B5EF4-FFF2-40B4-BE49-F238E27FC236}">
                <a16:creationId xmlns:a16="http://schemas.microsoft.com/office/drawing/2014/main" id="{A5722FE6-1B1A-DD62-0F38-DF51A2F39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82713" y="127158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8BF5FFA-47CC-B5AF-99B0-12E111F607A1}"/>
              </a:ext>
            </a:extLst>
          </p:cNvPr>
          <p:cNvSpPr/>
          <p:nvPr/>
        </p:nvSpPr>
        <p:spPr>
          <a:xfrm>
            <a:off x="3133725" y="3829050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877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5AEE0-0541-1A38-75E1-2DD45E47D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6D5972D-E785-8B6B-697C-2A41436A0C6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3DAB805-9C0D-D631-93D6-E3DE9A38763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AF29FD6-246F-CABB-AF9E-C00124F2A84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443EDFD-8E59-F85A-F72D-B81A1C1DA29F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7F6858A-47C6-5115-C19D-3DB63465AA66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drink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7AF6E38-AA17-F954-97D0-C9E2EB75EC3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drank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6_kihon_v5_drank">
            <a:hlinkClick r:id="" action="ppaction://media"/>
            <a:extLst>
              <a:ext uri="{FF2B5EF4-FFF2-40B4-BE49-F238E27FC236}">
                <a16:creationId xmlns:a16="http://schemas.microsoft.com/office/drawing/2014/main" id="{12E504AA-8CDD-01E0-A547-D0A06164B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32000" y="15081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6001F92-92AE-DE79-7979-2EC53CC2E33F}"/>
              </a:ext>
            </a:extLst>
          </p:cNvPr>
          <p:cNvSpPr/>
          <p:nvPr/>
        </p:nvSpPr>
        <p:spPr>
          <a:xfrm>
            <a:off x="2540000" y="4023726"/>
            <a:ext cx="40735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6926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6A916-E6C7-504A-678D-7E39A773F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63DC945-D1D0-B0AC-EC6B-C32241F6D6F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B1D4146-F1B7-B601-59C4-F340D555EC4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A5CC268-6C0D-DE08-3BFB-4BF93118A71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4B831BF-494E-8B63-E192-73D556720A53}"/>
              </a:ext>
            </a:extLst>
          </p:cNvPr>
          <p:cNvGrpSpPr/>
          <p:nvPr/>
        </p:nvGrpSpPr>
        <p:grpSpPr>
          <a:xfrm>
            <a:off x="0" y="1265344"/>
            <a:ext cx="9144000" cy="3848069"/>
            <a:chOff x="0" y="1453091"/>
            <a:chExt cx="9144000" cy="384806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C39BF7F-5B46-EB2A-CA30-1E496145FE13}"/>
                </a:ext>
              </a:extLst>
            </p:cNvPr>
            <p:cNvSpPr txBox="1"/>
            <p:nvPr/>
          </p:nvSpPr>
          <p:spPr>
            <a:xfrm>
              <a:off x="0" y="4193164"/>
              <a:ext cx="9144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 [glass]</a:t>
              </a:r>
              <a:r>
                <a:rPr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[of]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01EF753-240C-BC0E-D012-05FCDB64376D}"/>
                </a:ext>
              </a:extLst>
            </p:cNvPr>
            <p:cNvSpPr txBox="1"/>
            <p:nvPr/>
          </p:nvSpPr>
          <p:spPr>
            <a:xfrm>
              <a:off x="1444489" y="1453091"/>
              <a:ext cx="625502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コップ１杯</a:t>
              </a:r>
              <a:r>
                <a:rPr kumimoji="1" lang="ja-JP" altLang="en-US" sz="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（の量）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6_kihon_v6_a glass of">
            <a:hlinkClick r:id="" action="ppaction://media"/>
            <a:extLst>
              <a:ext uri="{FF2B5EF4-FFF2-40B4-BE49-F238E27FC236}">
                <a16:creationId xmlns:a16="http://schemas.microsoft.com/office/drawing/2014/main" id="{B06CFEAB-DF5F-0DDF-2B6F-0D30B799C7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47825" y="10652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0D7FD05-4F90-E39D-1EEF-60E46233A87A}"/>
              </a:ext>
            </a:extLst>
          </p:cNvPr>
          <p:cNvSpPr/>
          <p:nvPr/>
        </p:nvSpPr>
        <p:spPr>
          <a:xfrm>
            <a:off x="2778125" y="3958953"/>
            <a:ext cx="2606675" cy="120092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D8DAB27-F84F-5075-83C0-B3FB0CA08772}"/>
              </a:ext>
            </a:extLst>
          </p:cNvPr>
          <p:cNvSpPr/>
          <p:nvPr/>
        </p:nvSpPr>
        <p:spPr>
          <a:xfrm>
            <a:off x="6007100" y="3958953"/>
            <a:ext cx="1257299" cy="120092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3269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9DBB6-E0D3-D817-97D5-CFD2D226B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0B0D835-1319-2ECD-0827-8473E0787C0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E663924-85DD-0130-10A5-D7798E7FA1C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FEB2CEE-1F28-9A77-38BB-206DFF231C8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pic>
        <p:nvPicPr>
          <p:cNvPr id="4" name="G2_L6_kihon_v7_milk">
            <a:hlinkClick r:id="" action="ppaction://media"/>
            <a:extLst>
              <a:ext uri="{FF2B5EF4-FFF2-40B4-BE49-F238E27FC236}">
                <a16:creationId xmlns:a16="http://schemas.microsoft.com/office/drawing/2014/main" id="{51B45C64-C536-677A-7138-948C299A57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41450" y="889000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D6003FE-4440-2110-3DDF-C5AB5571AF71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02A42D58-E75F-7A69-936C-17985BFECCD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milk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9D8A104-F19B-C0C2-EAE7-AD7FD8952E0D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牛乳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99EA4FD-9011-B4D3-EA6F-08322808AF7D}"/>
              </a:ext>
            </a:extLst>
          </p:cNvPr>
          <p:cNvSpPr/>
          <p:nvPr/>
        </p:nvSpPr>
        <p:spPr>
          <a:xfrm>
            <a:off x="3133725" y="3519516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76731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F4325-4BC0-3514-68CF-D66EE1039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3562ED4-4954-BBA5-77F9-CD1E9BA02B3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D9A99EE-C913-8971-F19A-92445E1656A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EF48B70-C006-9964-2C69-E86234F7494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599B44E-7792-71D9-8DAB-11C3C6A818F5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5A56B62-A662-30C9-20E5-C5C4BBF7010A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buy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4436FF4-FF8B-D4C4-1585-AF16B273AB2A}"/>
                </a:ext>
              </a:extLst>
            </p:cNvPr>
            <p:cNvSpPr txBox="1"/>
            <p:nvPr/>
          </p:nvSpPr>
          <p:spPr>
            <a:xfrm>
              <a:off x="711200" y="4007635"/>
              <a:ext cx="7721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bought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6_kihon_v8_bought">
            <a:hlinkClick r:id="" action="ppaction://media"/>
            <a:extLst>
              <a:ext uri="{FF2B5EF4-FFF2-40B4-BE49-F238E27FC236}">
                <a16:creationId xmlns:a16="http://schemas.microsoft.com/office/drawing/2014/main" id="{6614269A-4D7E-82AE-88AE-10EA27535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71613" y="446088"/>
            <a:ext cx="609600" cy="609600"/>
          </a:xfrm>
          <a:prstGeom prst="rect">
            <a:avLst/>
          </a:prstGeom>
        </p:spPr>
      </p:pic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5F3156C5-A717-94AC-DCF0-3984DAEFAF9D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69FFFA5-FEB5-1FBF-863A-FE26AAF6B239}"/>
              </a:ext>
            </a:extLst>
          </p:cNvPr>
          <p:cNvSpPr/>
          <p:nvPr/>
        </p:nvSpPr>
        <p:spPr>
          <a:xfrm>
            <a:off x="2209800" y="4023726"/>
            <a:ext cx="47339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84574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P.143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冠詞の使い分け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FA80DC0-9449-4181-5E31-410E6C6AB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8"/>
            <a:ext cx="8712000" cy="561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0EC6249-A1D4-7DA7-4A59-39C0CC02CD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00" y="1097308"/>
            <a:ext cx="8712000" cy="5614239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2511143" y="3317707"/>
            <a:ext cx="3838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                      the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E3037D8-2191-00B6-8791-E94D7C933A18}"/>
              </a:ext>
            </a:extLst>
          </p:cNvPr>
          <p:cNvSpPr txBox="1"/>
          <p:nvPr/>
        </p:nvSpPr>
        <p:spPr>
          <a:xfrm>
            <a:off x="2374901" y="4511507"/>
            <a:ext cx="397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                      the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F61C0DD-E833-4C75-FF7F-9F78862E077A}"/>
              </a:ext>
            </a:extLst>
          </p:cNvPr>
          <p:cNvSpPr txBox="1"/>
          <p:nvPr/>
        </p:nvSpPr>
        <p:spPr>
          <a:xfrm>
            <a:off x="2506522" y="5705307"/>
            <a:ext cx="4211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                        the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AS_G2_18_03_kihon_t_1">
            <a:hlinkClick r:id="" action="ppaction://media"/>
            <a:extLst>
              <a:ext uri="{FF2B5EF4-FFF2-40B4-BE49-F238E27FC236}">
                <a16:creationId xmlns:a16="http://schemas.microsoft.com/office/drawing/2014/main" id="{23D5C23E-CCE6-0661-F661-5E6D22537B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80675" y="4092575"/>
            <a:ext cx="406400" cy="406400"/>
          </a:xfrm>
          <a:prstGeom prst="rect">
            <a:avLst/>
          </a:prstGeom>
        </p:spPr>
      </p:pic>
      <p:pic>
        <p:nvPicPr>
          <p:cNvPr id="14" name="AS_G2_18_03_kihon_t_1">
            <a:hlinkClick r:id="" action="ppaction://media"/>
            <a:extLst>
              <a:ext uri="{FF2B5EF4-FFF2-40B4-BE49-F238E27FC236}">
                <a16:creationId xmlns:a16="http://schemas.microsoft.com/office/drawing/2014/main" id="{89DD56A2-AADE-DE91-8822-712EAC72A9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80675" y="5146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02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9" grpId="0"/>
      <p:bldP spid="10" grpId="0"/>
      <p:bldP spid="1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E176B8E-DAD1-D264-B719-FC486A35D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8"/>
            <a:ext cx="8712000" cy="561423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621B5D0-E70E-D454-A7DD-D6ADD718D29A}"/>
              </a:ext>
            </a:extLst>
          </p:cNvPr>
          <p:cNvSpPr txBox="1"/>
          <p:nvPr/>
        </p:nvSpPr>
        <p:spPr>
          <a:xfrm>
            <a:off x="2511143" y="3317707"/>
            <a:ext cx="3838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                      the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D0F1660-6545-1F05-EA73-1FFBA8CCEE21}"/>
              </a:ext>
            </a:extLst>
          </p:cNvPr>
          <p:cNvSpPr txBox="1"/>
          <p:nvPr/>
        </p:nvSpPr>
        <p:spPr>
          <a:xfrm>
            <a:off x="2374901" y="4511507"/>
            <a:ext cx="397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                      the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180248C-8289-3E10-3EE8-10AC7E1D1FEE}"/>
              </a:ext>
            </a:extLst>
          </p:cNvPr>
          <p:cNvSpPr txBox="1"/>
          <p:nvPr/>
        </p:nvSpPr>
        <p:spPr>
          <a:xfrm>
            <a:off x="2506522" y="5705307"/>
            <a:ext cx="4211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                        the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bought a glass. This is the glass.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F2DFCD5-F975-B53A-44BB-D3FCC31E51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00" y="1382198"/>
            <a:ext cx="8877600" cy="2815993"/>
          </a:xfrm>
          <a:prstGeom prst="rect">
            <a:avLst/>
          </a:prstGeom>
        </p:spPr>
      </p:pic>
      <p:pic>
        <p:nvPicPr>
          <p:cNvPr id="9" name="AS_G2_18_04_kihon_t_2">
            <a:hlinkClick r:id="" action="ppaction://media"/>
            <a:extLst>
              <a:ext uri="{FF2B5EF4-FFF2-40B4-BE49-F238E27FC236}">
                <a16:creationId xmlns:a16="http://schemas.microsoft.com/office/drawing/2014/main" id="{2CE6D5EF-8D3B-D44D-F023-9172A5CA39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6975" y="269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16779</TotalTime>
  <Words>2921</Words>
  <Application>Microsoft Office PowerPoint</Application>
  <PresentationFormat>画面に合わせる (4:3)</PresentationFormat>
  <Paragraphs>539</Paragraphs>
  <Slides>179</Slides>
  <Notes>45</Notes>
  <HiddenSlides>0</HiddenSlides>
  <MMClips>163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179</vt:i4>
      </vt:variant>
    </vt:vector>
  </HeadingPairs>
  <TitlesOfParts>
    <vt:vector size="187" baseType="lpstr">
      <vt:lpstr>ＭＳ Ｐゴシック</vt:lpstr>
      <vt:lpstr>ＭＳ Ｐ明朝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2068</cp:revision>
  <cp:lastPrinted>2016-06-23T16:36:17Z</cp:lastPrinted>
  <dcterms:created xsi:type="dcterms:W3CDTF">2016-05-30T03:13:09Z</dcterms:created>
  <dcterms:modified xsi:type="dcterms:W3CDTF">2025-07-15T02:20:34Z</dcterms:modified>
</cp:coreProperties>
</file>