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0"/>
  </p:notesMasterIdLst>
  <p:handoutMasterIdLst>
    <p:handoutMasterId r:id="rId161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207" r:id="rId8"/>
    <p:sldId id="4208" r:id="rId9"/>
    <p:sldId id="4209" r:id="rId10"/>
    <p:sldId id="4316" r:id="rId11"/>
    <p:sldId id="4317" r:id="rId12"/>
    <p:sldId id="4318" r:id="rId13"/>
    <p:sldId id="4319" r:id="rId14"/>
    <p:sldId id="4320" r:id="rId15"/>
    <p:sldId id="4321" r:id="rId16"/>
    <p:sldId id="3694" r:id="rId17"/>
    <p:sldId id="4195" r:id="rId18"/>
    <p:sldId id="4313" r:id="rId19"/>
    <p:sldId id="4314" r:id="rId20"/>
    <p:sldId id="4315" r:id="rId21"/>
    <p:sldId id="4322" r:id="rId22"/>
    <p:sldId id="4323" r:id="rId23"/>
    <p:sldId id="4324" r:id="rId24"/>
    <p:sldId id="4325" r:id="rId25"/>
    <p:sldId id="4326" r:id="rId26"/>
    <p:sldId id="4327" r:id="rId27"/>
    <p:sldId id="3695" r:id="rId28"/>
    <p:sldId id="4206" r:id="rId29"/>
    <p:sldId id="4272" r:id="rId30"/>
    <p:sldId id="4273" r:id="rId31"/>
    <p:sldId id="4274" r:id="rId32"/>
    <p:sldId id="4328" r:id="rId33"/>
    <p:sldId id="4329" r:id="rId34"/>
    <p:sldId id="4330" r:id="rId35"/>
    <p:sldId id="4331" r:id="rId36"/>
    <p:sldId id="4332" r:id="rId37"/>
    <p:sldId id="4333" r:id="rId38"/>
    <p:sldId id="3626" r:id="rId39"/>
    <p:sldId id="3647" r:id="rId40"/>
    <p:sldId id="2145" r:id="rId41"/>
    <p:sldId id="2146" r:id="rId42"/>
    <p:sldId id="2147" r:id="rId43"/>
    <p:sldId id="2148" r:id="rId44"/>
    <p:sldId id="2149" r:id="rId45"/>
    <p:sldId id="2150" r:id="rId46"/>
    <p:sldId id="2151" r:id="rId47"/>
    <p:sldId id="2152" r:id="rId48"/>
    <p:sldId id="2153" r:id="rId49"/>
    <p:sldId id="2142" r:id="rId50"/>
    <p:sldId id="2143" r:id="rId51"/>
    <p:sldId id="2144" r:id="rId52"/>
    <p:sldId id="2154" r:id="rId53"/>
    <p:sldId id="2155" r:id="rId54"/>
    <p:sldId id="2156" r:id="rId55"/>
    <p:sldId id="2157" r:id="rId56"/>
    <p:sldId id="2158" r:id="rId57"/>
    <p:sldId id="2159" r:id="rId58"/>
    <p:sldId id="2160" r:id="rId59"/>
    <p:sldId id="2161" r:id="rId60"/>
    <p:sldId id="2162" r:id="rId61"/>
    <p:sldId id="2163" r:id="rId62"/>
    <p:sldId id="2164" r:id="rId63"/>
    <p:sldId id="2165" r:id="rId64"/>
    <p:sldId id="3622" r:id="rId65"/>
    <p:sldId id="3703" r:id="rId66"/>
    <p:sldId id="3704" r:id="rId67"/>
    <p:sldId id="3705" r:id="rId68"/>
    <p:sldId id="3706" r:id="rId69"/>
    <p:sldId id="3707" r:id="rId70"/>
    <p:sldId id="3708" r:id="rId71"/>
    <p:sldId id="3709" r:id="rId72"/>
    <p:sldId id="3710" r:id="rId73"/>
    <p:sldId id="3610" r:id="rId74"/>
    <p:sldId id="3611" r:id="rId75"/>
    <p:sldId id="3612" r:id="rId76"/>
    <p:sldId id="3613" r:id="rId77"/>
    <p:sldId id="3614" r:id="rId78"/>
    <p:sldId id="3623" r:id="rId79"/>
    <p:sldId id="3644" r:id="rId80"/>
    <p:sldId id="3524" r:id="rId81"/>
    <p:sldId id="3523" r:id="rId82"/>
    <p:sldId id="3624" r:id="rId83"/>
    <p:sldId id="3625" r:id="rId84"/>
    <p:sldId id="2167" r:id="rId85"/>
    <p:sldId id="2168" r:id="rId86"/>
    <p:sldId id="2169" r:id="rId87"/>
    <p:sldId id="2170" r:id="rId88"/>
    <p:sldId id="2171" r:id="rId89"/>
    <p:sldId id="2172" r:id="rId90"/>
    <p:sldId id="2173" r:id="rId91"/>
    <p:sldId id="2174" r:id="rId92"/>
    <p:sldId id="2175" r:id="rId93"/>
    <p:sldId id="2176" r:id="rId94"/>
    <p:sldId id="2177" r:id="rId95"/>
    <p:sldId id="2178" r:id="rId96"/>
    <p:sldId id="2179" r:id="rId97"/>
    <p:sldId id="2180" r:id="rId98"/>
    <p:sldId id="2181" r:id="rId99"/>
    <p:sldId id="2182" r:id="rId100"/>
    <p:sldId id="2183" r:id="rId101"/>
    <p:sldId id="2184" r:id="rId102"/>
    <p:sldId id="2185" r:id="rId103"/>
    <p:sldId id="2186" r:id="rId104"/>
    <p:sldId id="2187" r:id="rId105"/>
    <p:sldId id="2188" r:id="rId106"/>
    <p:sldId id="2189" r:id="rId107"/>
    <p:sldId id="2190" r:id="rId108"/>
    <p:sldId id="2191" r:id="rId109"/>
    <p:sldId id="2192" r:id="rId110"/>
    <p:sldId id="2193" r:id="rId111"/>
    <p:sldId id="2194" r:id="rId112"/>
    <p:sldId id="2195" r:id="rId113"/>
    <p:sldId id="2196" r:id="rId114"/>
    <p:sldId id="3646" r:id="rId115"/>
    <p:sldId id="3711" r:id="rId116"/>
    <p:sldId id="3712" r:id="rId117"/>
    <p:sldId id="3713" r:id="rId118"/>
    <p:sldId id="3714" r:id="rId119"/>
    <p:sldId id="3715" r:id="rId120"/>
    <p:sldId id="3716" r:id="rId121"/>
    <p:sldId id="3717" r:id="rId122"/>
    <p:sldId id="3718" r:id="rId123"/>
    <p:sldId id="3719" r:id="rId124"/>
    <p:sldId id="3720" r:id="rId125"/>
    <p:sldId id="3561" r:id="rId126"/>
    <p:sldId id="3562" r:id="rId127"/>
    <p:sldId id="3672" r:id="rId128"/>
    <p:sldId id="3674" r:id="rId129"/>
    <p:sldId id="3696" r:id="rId130"/>
    <p:sldId id="3697" r:id="rId131"/>
    <p:sldId id="3698" r:id="rId132"/>
    <p:sldId id="3699" r:id="rId133"/>
    <p:sldId id="3700" r:id="rId134"/>
    <p:sldId id="3701" r:id="rId135"/>
    <p:sldId id="3702" r:id="rId136"/>
    <p:sldId id="3661" r:id="rId137"/>
    <p:sldId id="3681" r:id="rId138"/>
    <p:sldId id="3563" r:id="rId139"/>
    <p:sldId id="3564" r:id="rId140"/>
    <p:sldId id="3565" r:id="rId141"/>
    <p:sldId id="3566" r:id="rId142"/>
    <p:sldId id="3567" r:id="rId143"/>
    <p:sldId id="3568" r:id="rId144"/>
    <p:sldId id="3569" r:id="rId145"/>
    <p:sldId id="3570" r:id="rId146"/>
    <p:sldId id="3573" r:id="rId147"/>
    <p:sldId id="3648" r:id="rId148"/>
    <p:sldId id="3577" r:id="rId149"/>
    <p:sldId id="3649" r:id="rId150"/>
    <p:sldId id="3650" r:id="rId151"/>
    <p:sldId id="3583" r:id="rId152"/>
    <p:sldId id="3587" r:id="rId153"/>
    <p:sldId id="3588" r:id="rId154"/>
    <p:sldId id="3589" r:id="rId155"/>
    <p:sldId id="3590" r:id="rId156"/>
    <p:sldId id="3655" r:id="rId157"/>
    <p:sldId id="3595" r:id="rId158"/>
    <p:sldId id="3609" r:id="rId15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2" autoAdjust="0"/>
    <p:restoredTop sz="94270" autoAdjust="0"/>
  </p:normalViewPr>
  <p:slideViewPr>
    <p:cSldViewPr snapToGrid="0">
      <p:cViewPr varScale="1">
        <p:scale>
          <a:sx n="69" d="100"/>
          <a:sy n="69" d="100"/>
        </p:scale>
        <p:origin x="514" y="7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4AE8B-23CA-66CE-C8ED-C00E0C96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0DA0FB-3810-61FC-A499-BC002C9D1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070C8B-CB59-6DBD-8389-DB99AFD92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B037FC-8846-0346-2C2F-3A8B771C6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084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7EA8B-BD46-0B26-EB48-BD9DB528F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030496-06B7-DBBF-62F1-81FAF1D18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77B559B-AB8A-FBDF-964C-5E8CA61F1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E40A15-10A4-0B15-052B-B33F6B8E9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558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132AB-ED46-5339-601C-F0ACC8729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58E1DC1-E9E8-54E5-26F8-7AFBF337AE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2C2367F-5F07-64A3-CB76-FBE96A1B6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8AED84-4A9B-A8B6-1741-7630954A40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07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0792A-63A7-5DF7-6AC0-202A4F010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6FE1A4-8845-53DB-7224-EAB29AFC3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5A29F8-4997-0BED-3005-3CFB4D492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2B7D72-D03B-A6B6-AE48-E226E5563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457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61BC1-2A9A-503E-1C48-87C24C2BD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EEDFA2B-E6E8-0CAD-E9B0-4FFDD9F67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6FB0CFA-904D-ABCE-1946-FEEB7F704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12D18B-F7EF-996C-0DBF-A550682C9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175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05346-E024-A48A-FE13-1B768D2B5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3369037-C8D7-CBCB-22F5-1EB1BF45DE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4CF440-E1F4-F8F5-6B97-8770F4AF8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144DC-8702-884F-CAD2-51450A191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456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3753-03CC-0468-1119-C43D12F88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F49A43-F8E3-A569-7164-3C093B4B83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DFAE90-93E5-5C18-9AD2-904EAACF2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9FF1E8-F719-A075-B955-ABD247A28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06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55BC5-D2E7-F195-8CD5-958141594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7752041-E26B-9E21-1E6C-2D6E37BC6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935577-75B6-FDD0-99EF-70B9D6452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2A3275-6792-A93B-2750-C0DB6E9DE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143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51D21-9558-40B8-0406-709178334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24157E-B71A-F35D-4876-1456E8C34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B6EDBBD-7794-D9A8-AC1D-4BB0176EE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826A31-EA8F-EAFF-FB8A-DBE7A9F16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758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99F65-25A0-B9EB-4A30-506DB8FF4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4E48CDD-FE7D-3599-F89A-A32AB5B7A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01D3AB7-0C44-EC1F-7E31-BCDE57357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CB827B-8A97-6EAF-35D8-30FF4B730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639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4B0A7-D16B-62DD-F6C6-6F99E1304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D9BBF78-4214-1FB4-FF7C-6B7136345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B2181B-EDF2-3B52-7B19-942C6C3A8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B16281-C7A2-36AA-8CE2-1E6A21317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95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3C298-79DF-1325-C059-404DE117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7DBB62-BB3B-44FB-9583-780BFF578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65D5C9-E902-5E22-2C13-B31E06005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8FBC14-13C9-DAF8-2AC9-311ACED94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754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E5AB-06B0-6685-E84F-AE81A8F97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C8177E-486A-3268-A21E-C4E612188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F4F9F0-7C53-548B-3E7B-3F0F34A85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FB7420-6C9C-416D-B713-EA63DA4CD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642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EFC63-0398-5DD9-80CD-EC701B55A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3C5488-5166-6EE7-21DF-346449D7A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9E52B1F-7CEB-932A-2B74-D0E57838D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351A76-360B-2EB1-464E-77F407F97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91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0CDE6-968D-71A5-AE43-7575230B0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CED902E-4392-31A6-960F-0DA2847F7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0CE8A41-456E-0EF6-8771-6FE7B5EEC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D6FB2-30BC-0810-4669-9F227AC46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1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FDE7D-0750-9DE6-2386-F6DA0AC46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92B9E6E-0CCF-7779-0602-EF244BF06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50B2E41-6A23-ABAE-629F-62FDF339D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D7FB4A-7219-E3B1-748C-522F6B84F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934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A9389-EC7E-2839-A039-A6B3C206C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6528B8A-A2FA-41E5-525B-F32413602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F6A6E8-41E0-D788-6641-0B2888CBE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265DC9-ADA3-F920-7004-E8D22DACD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6735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C61EB-D1E6-5BEB-2EDC-32634AE9E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A2DE4C9-AD3E-D965-BB7C-F21A1F1EC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4B11B8-EE32-A0B1-508C-06BDD9BCB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46F0F7-0AF0-47A4-CE9D-85B8FFED6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994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6CB96-B21E-A2D0-ACAE-8B853BDE6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F69DD6F-EBA7-4522-E741-02B38F4B4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6B33BE5-AF9F-7A5A-7124-E047BE8E5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8FAA94-A0A2-E64B-B423-66D12C33F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9212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3B915-5E2A-50FB-9898-37F215C73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21F1A7-1583-4A2E-1536-C8A236A78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C806C64-7546-6161-5DDC-BE6507846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749D2E-BBE4-EAE5-B936-B8559C6754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64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D5334-1747-C0CE-7657-E57F8A5A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434378-0280-2AFB-0E13-A32AF4DCA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40DC19-8A4C-B000-0279-FDEEE8E2E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45E4A-3DC3-364E-91B7-7D0519149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625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D6073-2BEE-E807-9E4B-68B29CC49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3396E7-F532-4F96-B517-5F6DD31D4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7B3F51D-8354-26D8-2589-FF4DC6518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BAF71E-3ED2-FE05-7B54-4DAE23594B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964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75EA8-248D-E242-076F-2EDB681A4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62B963E-FBE4-18B9-C089-5F16187F2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BDEAB62-76F2-6C79-03F1-DA15F9247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5631D5-32B9-3F2E-AF43-F6376F63C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9592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ABB37-0798-404F-A1C4-6D77E0BA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6B86997-42BC-84EE-A1DB-007E2A513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8067B0-00EF-4A7F-5335-9025D2987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ADC5AF-70AE-2B06-23B9-F036A8E79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7968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50F3E-A0A2-99C5-5FCF-61B65DFEC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1244E92-0E18-4C79-46A5-1D7F2E49E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7B1C17D-9F5E-B28D-B886-D5720EBEE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01DF41-3CEE-0713-6E3A-778397664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14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34DE9-488C-FFF5-1A3D-B7EB8E537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812CFE9-EE82-4CCC-4915-09891C540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4DCFAB0-06DF-116F-037A-8D43732A9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35B015-B3B4-ACB1-EA28-C49FE7B07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895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47A75-5D28-3879-DBCD-F34FA6C3A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31C68D-024A-385A-CF64-062E08463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33F841F-CBEB-DB20-A1B6-AC6286A57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7B235A-AE25-D04D-E8C9-60822EA31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643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p3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media" Target="../media/media39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9.mp3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45.mp3"/><Relationship Id="rId11" Type="http://schemas.openxmlformats.org/officeDocument/2006/relationships/image" Target="../media/image10.png"/><Relationship Id="rId5" Type="http://schemas.microsoft.com/office/2007/relationships/media" Target="../media/media45.mp3"/><Relationship Id="rId10" Type="http://schemas.openxmlformats.org/officeDocument/2006/relationships/image" Target="../media/image9.png"/><Relationship Id="rId4" Type="http://schemas.openxmlformats.org/officeDocument/2006/relationships/audio" Target="../media/media44.mp3"/><Relationship Id="rId9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7.mp3"/><Relationship Id="rId7" Type="http://schemas.openxmlformats.org/officeDocument/2006/relationships/image" Target="../media/image10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47.mp3"/><Relationship Id="rId9" Type="http://schemas.openxmlformats.org/officeDocument/2006/relationships/image" Target="../media/image2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9.mp3"/><Relationship Id="rId7" Type="http://schemas.openxmlformats.org/officeDocument/2006/relationships/image" Target="../media/image24.png"/><Relationship Id="rId12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49.mp3"/><Relationship Id="rId9" Type="http://schemas.openxmlformats.org/officeDocument/2006/relationships/image" Target="../media/image9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p3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p3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7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p3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8.mp3"/><Relationship Id="rId7" Type="http://schemas.openxmlformats.org/officeDocument/2006/relationships/image" Target="../media/image9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8.mp3"/><Relationship Id="rId9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人称代名詞、所有代名詞、</a:t>
            </a:r>
            <a:endParaRPr kumimoji="0" lang="en-US" altLang="zh-TW" sz="4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再帰代名詞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6658F-A501-686E-CA67-90F2913A7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251921-E164-188C-2B51-1277CEE4931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7F6362-630A-C7B7-4AED-9D87365FCD49}"/>
              </a:ext>
            </a:extLst>
          </p:cNvPr>
          <p:cNvSpPr txBox="1"/>
          <p:nvPr/>
        </p:nvSpPr>
        <p:spPr>
          <a:xfrm>
            <a:off x="1737190" y="4128490"/>
            <a:ext cx="566961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told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3854D0-5B6A-2238-0504-9CD3F152661B}"/>
              </a:ext>
            </a:extLst>
          </p:cNvPr>
          <p:cNvSpPr txBox="1"/>
          <p:nvPr/>
        </p:nvSpPr>
        <p:spPr>
          <a:xfrm>
            <a:off x="378532" y="690490"/>
            <a:ext cx="83869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国について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She told us about her country.">
            <a:hlinkClick r:id="" action="ppaction://media"/>
            <a:extLst>
              <a:ext uri="{FF2B5EF4-FFF2-40B4-BE49-F238E27FC236}">
                <a16:creationId xmlns:a16="http://schemas.microsoft.com/office/drawing/2014/main" id="{7F70BA6A-2707-54DD-6F71-3A0DA8358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12863" y="231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8095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answer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6_answer">
            <a:hlinkClick r:id="" action="ppaction://media"/>
            <a:extLst>
              <a:ext uri="{FF2B5EF4-FFF2-40B4-BE49-F238E27FC236}">
                <a16:creationId xmlns:a16="http://schemas.microsoft.com/office/drawing/2014/main" id="{B0683BF8-F89B-4F20-8E71-AEFDD8B87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482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7_reading_v6_answer">
            <a:hlinkClick r:id="" action="ppaction://media"/>
            <a:extLst>
              <a:ext uri="{FF2B5EF4-FFF2-40B4-BE49-F238E27FC236}">
                <a16:creationId xmlns:a16="http://schemas.microsoft.com/office/drawing/2014/main" id="{237D5DBB-D41A-4218-9412-B8797956D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47796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118BD6-66AC-6480-72B8-9F371BC6318D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答える</a:t>
            </a:r>
          </a:p>
        </p:txBody>
      </p:sp>
    </p:spTree>
    <p:extLst>
      <p:ext uri="{BB962C8B-B14F-4D97-AF65-F5344CB8AC3E}">
        <p14:creationId xmlns:p14="http://schemas.microsoft.com/office/powerpoint/2010/main" val="10173434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を楽しむ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reading_v7_enjoy">
            <a:hlinkClick r:id="" action="ppaction://media"/>
            <a:extLst>
              <a:ext uri="{FF2B5EF4-FFF2-40B4-BE49-F238E27FC236}">
                <a16:creationId xmlns:a16="http://schemas.microsoft.com/office/drawing/2014/main" id="{02ABCB93-F9B7-4D21-B4A1-24A19481D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012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7_enjoy">
            <a:hlinkClick r:id="" action="ppaction://media"/>
            <a:extLst>
              <a:ext uri="{FF2B5EF4-FFF2-40B4-BE49-F238E27FC236}">
                <a16:creationId xmlns:a16="http://schemas.microsoft.com/office/drawing/2014/main" id="{2483BCE9-1CA3-4468-9BDF-500BC2FE0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263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27853B-D166-4B2B-A367-6109609A815F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を楽しむ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7_enjoy">
            <a:hlinkClick r:id="" action="ppaction://media"/>
            <a:extLst>
              <a:ext uri="{FF2B5EF4-FFF2-40B4-BE49-F238E27FC236}">
                <a16:creationId xmlns:a16="http://schemas.microsoft.com/office/drawing/2014/main" id="{0AAFBB6F-FBF3-4CFD-AA41-7BA98D172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708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2_L7_reading_v8_learn">
            <a:hlinkClick r:id="" action="ppaction://media"/>
            <a:extLst>
              <a:ext uri="{FF2B5EF4-FFF2-40B4-BE49-F238E27FC236}">
                <a16:creationId xmlns:a16="http://schemas.microsoft.com/office/drawing/2014/main" id="{E5FF45DD-7F80-426B-9A84-B15D73FF2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21285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002CBF1-AD77-AD13-64A7-36C26D33863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44A31E1-1585-3658-94FC-0F891E6777F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1A7589D-3844-64FF-EEF3-D26A6E167AA7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を習う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04793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424070" y="2105561"/>
            <a:ext cx="82958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learn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8_learn">
            <a:hlinkClick r:id="" action="ppaction://media"/>
            <a:extLst>
              <a:ext uri="{FF2B5EF4-FFF2-40B4-BE49-F238E27FC236}">
                <a16:creationId xmlns:a16="http://schemas.microsoft.com/office/drawing/2014/main" id="{AFAC4CD2-74C3-4F3A-8A97-FA5D93D6C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917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7_reading_v8_learn">
            <a:hlinkClick r:id="" action="ppaction://media"/>
            <a:extLst>
              <a:ext uri="{FF2B5EF4-FFF2-40B4-BE49-F238E27FC236}">
                <a16:creationId xmlns:a16="http://schemas.microsoft.com/office/drawing/2014/main" id="{31B081E6-5DC7-4B25-B49F-AE729ECA6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21285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CDF6ED-B625-3341-C5E0-6630557F880B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を習う</a:t>
            </a:r>
          </a:p>
        </p:txBody>
      </p:sp>
    </p:spTree>
    <p:extLst>
      <p:ext uri="{BB962C8B-B14F-4D97-AF65-F5344CB8AC3E}">
        <p14:creationId xmlns:p14="http://schemas.microsoft.com/office/powerpoint/2010/main" val="35599805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can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reading_v9_could">
            <a:hlinkClick r:id="" action="ppaction://media"/>
            <a:extLst>
              <a:ext uri="{FF2B5EF4-FFF2-40B4-BE49-F238E27FC236}">
                <a16:creationId xmlns:a16="http://schemas.microsoft.com/office/drawing/2014/main" id="{3D1848EC-EBA2-4DD7-AE58-23D72DB3D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674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90200"/>
            <a:ext cx="76581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</a:t>
            </a:r>
            <a:endParaRPr kumimoji="1" lang="ja-JP" altLang="en-US" sz="15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9_could">
            <a:hlinkClick r:id="" action="ppaction://media"/>
            <a:extLst>
              <a:ext uri="{FF2B5EF4-FFF2-40B4-BE49-F238E27FC236}">
                <a16:creationId xmlns:a16="http://schemas.microsoft.com/office/drawing/2014/main" id="{289AA072-3DD7-4785-BB6A-FB8204534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693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A4E4D-7626-55DE-DEB1-58799C47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4F4BC5-B1C8-9DC0-F4C4-E5F6AD757D5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D796A9-24C7-8EC8-21E9-DF9879295643}"/>
              </a:ext>
            </a:extLst>
          </p:cNvPr>
          <p:cNvSpPr txBox="1"/>
          <p:nvPr/>
        </p:nvSpPr>
        <p:spPr>
          <a:xfrm>
            <a:off x="1348697" y="2409490"/>
            <a:ext cx="64466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[u-]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[a----]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2 She told us about her country.">
            <a:hlinkClick r:id="" action="ppaction://media"/>
            <a:extLst>
              <a:ext uri="{FF2B5EF4-FFF2-40B4-BE49-F238E27FC236}">
                <a16:creationId xmlns:a16="http://schemas.microsoft.com/office/drawing/2014/main" id="{9B9AC494-FC55-07D8-826C-3AC6C089E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12863" y="231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792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2_L7_reading_v9_could">
            <a:hlinkClick r:id="" action="ppaction://media"/>
            <a:extLst>
              <a:ext uri="{FF2B5EF4-FFF2-40B4-BE49-F238E27FC236}">
                <a16:creationId xmlns:a16="http://schemas.microsoft.com/office/drawing/2014/main" id="{A7A5EF2E-EE51-41CB-94A6-525E73835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611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C120E26-D033-471F-BBCC-8EFB43FDE53B}"/>
              </a:ext>
            </a:extLst>
          </p:cNvPr>
          <p:cNvGrpSpPr/>
          <p:nvPr/>
        </p:nvGrpSpPr>
        <p:grpSpPr>
          <a:xfrm>
            <a:off x="0" y="1723614"/>
            <a:ext cx="9144000" cy="3410773"/>
            <a:chOff x="0" y="1787942"/>
            <a:chExt cx="9144000" cy="34107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875276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 [l-----]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E90F464-8662-4EC0-B1CE-4F56DE5E187C}"/>
                </a:ext>
              </a:extLst>
            </p:cNvPr>
            <p:cNvSpPr txBox="1"/>
            <p:nvPr/>
          </p:nvSpPr>
          <p:spPr>
            <a:xfrm>
              <a:off x="569843" y="1787942"/>
              <a:ext cx="800431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少し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7_reading_v10_a little">
            <a:hlinkClick r:id="" action="ppaction://media"/>
            <a:extLst>
              <a:ext uri="{FF2B5EF4-FFF2-40B4-BE49-F238E27FC236}">
                <a16:creationId xmlns:a16="http://schemas.microsoft.com/office/drawing/2014/main" id="{A085882D-98A1-4A60-8B35-56BD754B8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328613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DA11163A-E287-921D-8A40-04A57A32444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5459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82560"/>
            <a:ext cx="784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little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7_reading_v10_a little">
            <a:hlinkClick r:id="" action="ppaction://media"/>
            <a:extLst>
              <a:ext uri="{FF2B5EF4-FFF2-40B4-BE49-F238E27FC236}">
                <a16:creationId xmlns:a16="http://schemas.microsoft.com/office/drawing/2014/main" id="{40A25111-C153-44E2-A300-177ED37DF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3286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1F6117B1-CA80-68FF-B7F7-E5C71118085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8255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DBEC50-8D97-44FB-AFD3-C85A47F8D448}"/>
              </a:ext>
            </a:extLst>
          </p:cNvPr>
          <p:cNvSpPr txBox="1"/>
          <p:nvPr/>
        </p:nvSpPr>
        <p:spPr>
          <a:xfrm>
            <a:off x="569843" y="2497976"/>
            <a:ext cx="80043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少し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7_reading_v10_a little">
            <a:hlinkClick r:id="" action="ppaction://media"/>
            <a:extLst>
              <a:ext uri="{FF2B5EF4-FFF2-40B4-BE49-F238E27FC236}">
                <a16:creationId xmlns:a16="http://schemas.microsoft.com/office/drawing/2014/main" id="{47BDA4C2-7DE0-4CD3-A14A-58C8E6F2D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00188" y="3286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8867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20ABD-FD5D-3813-2068-FE419A688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EDEED90-EB5E-181B-CAB3-18F651F9C31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7D6E01A-EF61-41CD-91BA-823731545A7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5D9E4C-BC02-4352-1E1D-B910F615416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FDB97F6-4A5F-09C7-3D3D-BDF9C31D9C8E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0CC4B6B-A449-94FF-D407-281F93C4652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003C7A3-B786-9FC1-03C3-6B21054439A2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滞在する</a:t>
              </a:r>
            </a:p>
          </p:txBody>
        </p:sp>
      </p:grpSp>
      <p:pic>
        <p:nvPicPr>
          <p:cNvPr id="4" name="G2_L7_reading_v1_stay">
            <a:hlinkClick r:id="" action="ppaction://media"/>
            <a:extLst>
              <a:ext uri="{FF2B5EF4-FFF2-40B4-BE49-F238E27FC236}">
                <a16:creationId xmlns:a16="http://schemas.microsoft.com/office/drawing/2014/main" id="{800337CD-3AED-0998-EFDA-4A659A0A2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86013" y="1212850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59351DE-3D8F-8609-EC73-20B07723DCE1}"/>
              </a:ext>
            </a:extLst>
          </p:cNvPr>
          <p:cNvSpPr/>
          <p:nvPr/>
        </p:nvSpPr>
        <p:spPr>
          <a:xfrm>
            <a:off x="2984499" y="3429000"/>
            <a:ext cx="3175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5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3ECB0-EDA5-C21E-0FDD-68E1A396E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AE6F39D-7530-2E68-A11B-EFE84EBB993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CBBB32B-B7B7-99BD-7EE0-7F3A3EE848A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85DD47-0A80-90A6-8BB4-3D404F7EB5A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FD29F7A-8F2F-A97D-E638-EC5497F5581D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81836B5-BF62-A43D-9967-FD8469D2CD6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alone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4E32C32-01F7-857D-7B5D-BDA7DF13105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ひとりで</a:t>
              </a:r>
            </a:p>
          </p:txBody>
        </p:sp>
      </p:grpSp>
      <p:pic>
        <p:nvPicPr>
          <p:cNvPr id="4" name="G2_L7_reading_v2_alone">
            <a:hlinkClick r:id="" action="ppaction://media"/>
            <a:extLst>
              <a:ext uri="{FF2B5EF4-FFF2-40B4-BE49-F238E27FC236}">
                <a16:creationId xmlns:a16="http://schemas.microsoft.com/office/drawing/2014/main" id="{1668C1C9-358B-8CEE-6E70-55B604D7D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0513" y="20685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3525AE9-4D00-2D40-A8E2-2E748DFBD62F}"/>
              </a:ext>
            </a:extLst>
          </p:cNvPr>
          <p:cNvSpPr/>
          <p:nvPr/>
        </p:nvSpPr>
        <p:spPr>
          <a:xfrm>
            <a:off x="2463801" y="3429000"/>
            <a:ext cx="4267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369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06AD7-9ACB-704D-D2BE-ADC86328F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33F0C0E-A2FF-5A7A-F5FA-8259235F367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0C2653A-3DFD-90D5-DDDF-E13EC8A3D53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7DF262-AEA8-7406-29FD-E1EAB6272C1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EDE5D87-0FA2-FAEA-B78F-521575E33FFA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909DE00-EE48-F060-1916-34457593A4B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farm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7E4FDBF-B1BE-A800-0525-CAD8CF5F184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農場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reading_v3_farm">
            <a:hlinkClick r:id="" action="ppaction://media"/>
            <a:extLst>
              <a:ext uri="{FF2B5EF4-FFF2-40B4-BE49-F238E27FC236}">
                <a16:creationId xmlns:a16="http://schemas.microsoft.com/office/drawing/2014/main" id="{A9FF7933-BD4E-BBB5-9892-D426ED631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7112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C367AF7-3133-2D96-CE06-F1894CB24C8C}"/>
              </a:ext>
            </a:extLst>
          </p:cNvPr>
          <p:cNvSpPr/>
          <p:nvPr/>
        </p:nvSpPr>
        <p:spPr>
          <a:xfrm>
            <a:off x="2768601" y="3519516"/>
            <a:ext cx="3657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113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BC6D0-FA7A-3CB7-AE73-AAECB7F0F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9E359D6-AC45-2F6F-0E0C-1234D5352AC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7514386-36FA-DF4A-35A8-53EF6EA3627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53FBEA9-F52C-6BE9-FD36-9AB3C13AE8C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863301B-DDCD-80C8-7859-FFD73648E5E0}"/>
              </a:ext>
            </a:extLst>
          </p:cNvPr>
          <p:cNvGrpSpPr/>
          <p:nvPr/>
        </p:nvGrpSpPr>
        <p:grpSpPr>
          <a:xfrm>
            <a:off x="0" y="1894812"/>
            <a:ext cx="9144000" cy="2976044"/>
            <a:chOff x="0" y="2034433"/>
            <a:chExt cx="9144000" cy="297604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B3B1177-ACF2-F762-516B-C059D41E3335}"/>
                </a:ext>
              </a:extLst>
            </p:cNvPr>
            <p:cNvSpPr txBox="1"/>
            <p:nvPr/>
          </p:nvSpPr>
          <p:spPr>
            <a:xfrm>
              <a:off x="0" y="4087147"/>
              <a:ext cx="914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[for] [the] [first] [time]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F499EF1-60E6-08B9-C757-BA656C31B037}"/>
                </a:ext>
              </a:extLst>
            </p:cNvPr>
            <p:cNvSpPr txBox="1"/>
            <p:nvPr/>
          </p:nvSpPr>
          <p:spPr>
            <a:xfrm>
              <a:off x="815009" y="2034433"/>
              <a:ext cx="7513983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はじめて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reading_v4_for the first time">
            <a:hlinkClick r:id="" action="ppaction://media"/>
            <a:extLst>
              <a:ext uri="{FF2B5EF4-FFF2-40B4-BE49-F238E27FC236}">
                <a16:creationId xmlns:a16="http://schemas.microsoft.com/office/drawing/2014/main" id="{AF4D115B-92E2-5D75-7970-5E9A229D8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9763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3C28DAF-CB10-FA70-78D9-4B9E7375232C}"/>
              </a:ext>
            </a:extLst>
          </p:cNvPr>
          <p:cNvSpPr/>
          <p:nvPr/>
        </p:nvSpPr>
        <p:spPr>
          <a:xfrm>
            <a:off x="419101" y="3829050"/>
            <a:ext cx="1308099" cy="104180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ECF0ED2-BCE9-494F-4D56-116AECF7E961}"/>
              </a:ext>
            </a:extLst>
          </p:cNvPr>
          <p:cNvSpPr/>
          <p:nvPr/>
        </p:nvSpPr>
        <p:spPr>
          <a:xfrm>
            <a:off x="2413001" y="3829050"/>
            <a:ext cx="1308099" cy="104180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72A20F2-3316-5C52-ADAD-A184AB861998}"/>
              </a:ext>
            </a:extLst>
          </p:cNvPr>
          <p:cNvSpPr/>
          <p:nvPr/>
        </p:nvSpPr>
        <p:spPr>
          <a:xfrm>
            <a:off x="4425951" y="3829050"/>
            <a:ext cx="1784349" cy="104180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6D76E3A-6AE8-990F-5036-D15733BB8259}"/>
              </a:ext>
            </a:extLst>
          </p:cNvPr>
          <p:cNvSpPr/>
          <p:nvPr/>
        </p:nvSpPr>
        <p:spPr>
          <a:xfrm>
            <a:off x="6877050" y="3829050"/>
            <a:ext cx="1784349" cy="104180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8976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52BDD-3BC0-7AD7-3B19-460994AAA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663FB7-E106-5A46-C2DC-F8C28A53770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698FC55-E4B9-FEDB-B86E-86D37836156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D42C5E-4335-A2A0-AE55-B6F0D1FD89E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285965E-D977-F281-A4A8-D8C98D220A09}"/>
              </a:ext>
            </a:extLst>
          </p:cNvPr>
          <p:cNvGrpSpPr/>
          <p:nvPr/>
        </p:nvGrpSpPr>
        <p:grpSpPr>
          <a:xfrm>
            <a:off x="0" y="1315811"/>
            <a:ext cx="9144000" cy="4103269"/>
            <a:chOff x="0" y="784681"/>
            <a:chExt cx="9144000" cy="410326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A8E91E6-D4BC-48D0-24B8-90ECB105F519}"/>
                </a:ext>
              </a:extLst>
            </p:cNvPr>
            <p:cNvSpPr txBox="1"/>
            <p:nvPr/>
          </p:nvSpPr>
          <p:spPr>
            <a:xfrm>
              <a:off x="0" y="3687621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[help] [yourself]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824603A-3B07-B815-588C-8608396424FC}"/>
                </a:ext>
              </a:extLst>
            </p:cNvPr>
            <p:cNvSpPr txBox="1"/>
            <p:nvPr/>
          </p:nvSpPr>
          <p:spPr>
            <a:xfrm>
              <a:off x="815009" y="784681"/>
              <a:ext cx="751398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自分で自由に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とって食べる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reading_v5_help yourself">
            <a:hlinkClick r:id="" action="ppaction://media"/>
            <a:extLst>
              <a:ext uri="{FF2B5EF4-FFF2-40B4-BE49-F238E27FC236}">
                <a16:creationId xmlns:a16="http://schemas.microsoft.com/office/drawing/2014/main" id="{5AFD8687-BF99-37D2-AE05-BAAB27405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809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D5E45C7-8BFF-344B-E1C9-F5004039A562}"/>
              </a:ext>
            </a:extLst>
          </p:cNvPr>
          <p:cNvSpPr/>
          <p:nvPr/>
        </p:nvSpPr>
        <p:spPr>
          <a:xfrm>
            <a:off x="815009" y="4009420"/>
            <a:ext cx="2448892" cy="143547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706CB73-7E34-3F73-94F8-A510CCB5699F}"/>
              </a:ext>
            </a:extLst>
          </p:cNvPr>
          <p:cNvSpPr/>
          <p:nvPr/>
        </p:nvSpPr>
        <p:spPr>
          <a:xfrm>
            <a:off x="4127499" y="4009420"/>
            <a:ext cx="4150691" cy="143547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2053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6B39F-3A34-4392-5592-DAED061B6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15ACBEF-9E86-DA2C-847D-18FF729186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93B8F0-A620-40BA-A127-4FFCC70AB2DC}"/>
              </a:ext>
            </a:extLst>
          </p:cNvPr>
          <p:cNvSpPr txBox="1"/>
          <p:nvPr/>
        </p:nvSpPr>
        <p:spPr>
          <a:xfrm>
            <a:off x="335504" y="2321004"/>
            <a:ext cx="84729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国について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She told us about her country.">
            <a:hlinkClick r:id="" action="ppaction://media"/>
            <a:extLst>
              <a:ext uri="{FF2B5EF4-FFF2-40B4-BE49-F238E27FC236}">
                <a16:creationId xmlns:a16="http://schemas.microsoft.com/office/drawing/2014/main" id="{C8BDDD30-3977-ECE8-069C-3AA88B9F5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12863" y="231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997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317DC-8963-0F82-FDE7-CB7FC23B2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1C848EB-6730-57B9-C14F-4A9010E7FBE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F64445-93A4-72DA-863F-F22B79997CC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E132B7-F541-71F7-7E4F-747C2AD4117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pic>
        <p:nvPicPr>
          <p:cNvPr id="4" name="G2_L7_reading_v6_answer">
            <a:hlinkClick r:id="" action="ppaction://media"/>
            <a:extLst>
              <a:ext uri="{FF2B5EF4-FFF2-40B4-BE49-F238E27FC236}">
                <a16:creationId xmlns:a16="http://schemas.microsoft.com/office/drawing/2014/main" id="{0AAEE0E0-C83D-63D9-2900-E7EB115C6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73263" y="1477963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F33D910-C134-03FC-3A2F-0C36EA95862B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08B7EEB-41BB-1543-5645-9AE41AF109A2}"/>
                </a:ext>
              </a:extLst>
            </p:cNvPr>
            <p:cNvSpPr txBox="1"/>
            <p:nvPr/>
          </p:nvSpPr>
          <p:spPr>
            <a:xfrm>
              <a:off x="901700" y="4007635"/>
              <a:ext cx="7340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answer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0A5F703-30B7-F7E5-57F1-43AE63784162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答える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3A54F9E-7818-483C-60E1-6487E6F14E37}"/>
              </a:ext>
            </a:extLst>
          </p:cNvPr>
          <p:cNvSpPr/>
          <p:nvPr/>
        </p:nvSpPr>
        <p:spPr>
          <a:xfrm>
            <a:off x="2146301" y="3429000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355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EA12F-A390-3A44-49B2-61D46A24D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9BE55E3-3B47-6969-6B8B-F3D48094D9C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623910D-309B-E119-B18D-AAD9855DBFA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39E8FF-2F08-4E38-F8F1-616B05B9322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EC65069-5589-A316-F4D0-5903BC3132B4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1386765-FB84-EBBB-913D-F634394F812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enjoy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AF85A46-B284-2457-A943-D147195E7FEC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を楽しむ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reading_v7_enjoy">
            <a:hlinkClick r:id="" action="ppaction://media"/>
            <a:extLst>
              <a:ext uri="{FF2B5EF4-FFF2-40B4-BE49-F238E27FC236}">
                <a16:creationId xmlns:a16="http://schemas.microsoft.com/office/drawing/2014/main" id="{3F631CD9-D6E1-3B1B-0C4B-893B8F825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6175" y="8890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C762D24-E7CE-042D-8964-287605B96183}"/>
              </a:ext>
            </a:extLst>
          </p:cNvPr>
          <p:cNvSpPr/>
          <p:nvPr/>
        </p:nvSpPr>
        <p:spPr>
          <a:xfrm>
            <a:off x="2705100" y="3285062"/>
            <a:ext cx="3733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0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78755-7558-781E-9EA9-541137C4F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8EA6503-507D-0AFD-15D1-E47CEE11BDA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693409C-C72F-506B-3CC5-70E1DEE4F64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B8696E3-3CC4-4FE1-CF93-5BE45711FD0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pic>
        <p:nvPicPr>
          <p:cNvPr id="3" name="G2_L7_reading_v8_learn">
            <a:hlinkClick r:id="" action="ppaction://media"/>
            <a:extLst>
              <a:ext uri="{FF2B5EF4-FFF2-40B4-BE49-F238E27FC236}">
                <a16:creationId xmlns:a16="http://schemas.microsoft.com/office/drawing/2014/main" id="{1538CF97-9942-EF62-1772-D9C08A150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32000" y="121285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5DF06EC-C5B6-9B2B-4E70-B7D1AD02FB28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A720113F-1680-B601-EF73-402DDBEC759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learn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6E83636-60D0-F7EA-DD1A-FCFAB180AD50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を習う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5F9118E-09A1-AB8B-864C-5CBE0495A5AB}"/>
              </a:ext>
            </a:extLst>
          </p:cNvPr>
          <p:cNvSpPr/>
          <p:nvPr/>
        </p:nvSpPr>
        <p:spPr>
          <a:xfrm>
            <a:off x="2832100" y="3429000"/>
            <a:ext cx="35306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359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7E53-F70C-B68D-9084-35B50F7BB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8CBA02-F7F1-6C77-8BC3-8DB493EF5D9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CA7E602-4BC0-C622-51F7-0028FFBBE2A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C87E94-E4DD-EF85-2FA5-C0CD550FB1D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DA20F70-2B8B-4AFA-A96C-87C91C0BB589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67D3E12-E03F-E8D7-1215-EDB709206BF8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can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0511CDC-89E2-DDB6-4ED1-603031AF73C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could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reading_v9_could">
            <a:hlinkClick r:id="" action="ppaction://media"/>
            <a:extLst>
              <a:ext uri="{FF2B5EF4-FFF2-40B4-BE49-F238E27FC236}">
                <a16:creationId xmlns:a16="http://schemas.microsoft.com/office/drawing/2014/main" id="{2D715E6A-6B17-4F71-C525-48BC8AB28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12128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2101FC3-5557-9437-16F0-9A899D725121}"/>
              </a:ext>
            </a:extLst>
          </p:cNvPr>
          <p:cNvSpPr/>
          <p:nvPr/>
        </p:nvSpPr>
        <p:spPr>
          <a:xfrm>
            <a:off x="2679700" y="3871203"/>
            <a:ext cx="3835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959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DCDF5-11B2-9E3D-290D-A00C86AC3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0A1D660-E141-11E7-7F44-57BA945752D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D5914CB-DABD-6AFA-B251-58F8190C65B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0B451DC-F766-D629-155A-E7C8DC80836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EC04F90-EEDE-08F4-5E83-6709A38BD4F9}"/>
              </a:ext>
            </a:extLst>
          </p:cNvPr>
          <p:cNvGrpSpPr/>
          <p:nvPr/>
        </p:nvGrpSpPr>
        <p:grpSpPr>
          <a:xfrm>
            <a:off x="0" y="1723614"/>
            <a:ext cx="9144000" cy="3410773"/>
            <a:chOff x="0" y="1787942"/>
            <a:chExt cx="9144000" cy="34107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B391E4F-6CFC-3F78-08F6-DC98AE8FCAA8}"/>
                </a:ext>
              </a:extLst>
            </p:cNvPr>
            <p:cNvSpPr txBox="1"/>
            <p:nvPr/>
          </p:nvSpPr>
          <p:spPr>
            <a:xfrm>
              <a:off x="0" y="3875276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 [little]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71C4230-745E-C054-A4AD-25ECF700906C}"/>
                </a:ext>
              </a:extLst>
            </p:cNvPr>
            <p:cNvSpPr txBox="1"/>
            <p:nvPr/>
          </p:nvSpPr>
          <p:spPr>
            <a:xfrm>
              <a:off x="569843" y="1787942"/>
              <a:ext cx="800431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少し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7_reading_v10_a little">
            <a:hlinkClick r:id="" action="ppaction://media"/>
            <a:extLst>
              <a:ext uri="{FF2B5EF4-FFF2-40B4-BE49-F238E27FC236}">
                <a16:creationId xmlns:a16="http://schemas.microsoft.com/office/drawing/2014/main" id="{E3894F9B-8DD0-3581-568E-17102A2AA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328613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DBA6FC15-6D76-01C4-0889-DC9DA5AE7EE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C74615-D43E-9343-7A8F-A4879D9C8045}"/>
              </a:ext>
            </a:extLst>
          </p:cNvPr>
          <p:cNvSpPr/>
          <p:nvPr/>
        </p:nvSpPr>
        <p:spPr>
          <a:xfrm>
            <a:off x="3860800" y="3652377"/>
            <a:ext cx="27940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8382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488DD9-A6D6-40D4-83DE-FB890B0B0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2220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923344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F7C74B4-3C6A-53AE-9CDA-01AFB7670E50}"/>
              </a:ext>
            </a:extLst>
          </p:cNvPr>
          <p:cNvCxnSpPr/>
          <p:nvPr/>
        </p:nvCxnSpPr>
        <p:spPr>
          <a:xfrm flipH="1">
            <a:off x="3427261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FAD59D63-8F49-8035-19BA-17B6FB5A0D29}"/>
              </a:ext>
            </a:extLst>
          </p:cNvPr>
          <p:cNvCxnSpPr/>
          <p:nvPr/>
        </p:nvCxnSpPr>
        <p:spPr>
          <a:xfrm flipH="1">
            <a:off x="4405295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5A1C128-2A87-9DA3-92D0-02BE640C3F00}"/>
              </a:ext>
            </a:extLst>
          </p:cNvPr>
          <p:cNvCxnSpPr/>
          <p:nvPr/>
        </p:nvCxnSpPr>
        <p:spPr>
          <a:xfrm flipH="1">
            <a:off x="7387778" y="13620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41A3015-CB24-86CB-058C-945EFF0DDA23}"/>
              </a:ext>
            </a:extLst>
          </p:cNvPr>
          <p:cNvCxnSpPr/>
          <p:nvPr/>
        </p:nvCxnSpPr>
        <p:spPr>
          <a:xfrm flipH="1">
            <a:off x="1807374" y="19590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21401FFE-F166-BD71-5E64-51C43A0A47EE}"/>
              </a:ext>
            </a:extLst>
          </p:cNvPr>
          <p:cNvCxnSpPr/>
          <p:nvPr/>
        </p:nvCxnSpPr>
        <p:spPr>
          <a:xfrm flipH="1">
            <a:off x="3305391" y="19577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87C8F644-D21A-D5B9-BA87-EB250EF4910C}"/>
              </a:ext>
            </a:extLst>
          </p:cNvPr>
          <p:cNvCxnSpPr/>
          <p:nvPr/>
        </p:nvCxnSpPr>
        <p:spPr>
          <a:xfrm flipH="1">
            <a:off x="5415041" y="191089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0C995DD-B49F-8021-E77D-F292F03EEBFD}"/>
              </a:ext>
            </a:extLst>
          </p:cNvPr>
          <p:cNvCxnSpPr/>
          <p:nvPr/>
        </p:nvCxnSpPr>
        <p:spPr>
          <a:xfrm flipH="1">
            <a:off x="7059554" y="19577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F1333755-D7D9-5682-78BE-91DBF91EB0A4}"/>
              </a:ext>
            </a:extLst>
          </p:cNvPr>
          <p:cNvCxnSpPr/>
          <p:nvPr/>
        </p:nvCxnSpPr>
        <p:spPr>
          <a:xfrm flipH="1">
            <a:off x="8811225" y="19577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EB51FCF-4EE5-658A-4A9B-66B6AFC8C126}"/>
              </a:ext>
            </a:extLst>
          </p:cNvPr>
          <p:cNvCxnSpPr/>
          <p:nvPr/>
        </p:nvCxnSpPr>
        <p:spPr>
          <a:xfrm flipH="1">
            <a:off x="1590029" y="25874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5D6AB3C6-43FD-A98F-9A54-13521BF16E55}"/>
              </a:ext>
            </a:extLst>
          </p:cNvPr>
          <p:cNvCxnSpPr/>
          <p:nvPr/>
        </p:nvCxnSpPr>
        <p:spPr>
          <a:xfrm flipH="1">
            <a:off x="4228449" y="25874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AE209E3B-4D5E-1A02-F485-597603FCBAB0}"/>
              </a:ext>
            </a:extLst>
          </p:cNvPr>
          <p:cNvCxnSpPr/>
          <p:nvPr/>
        </p:nvCxnSpPr>
        <p:spPr>
          <a:xfrm flipH="1">
            <a:off x="6296531" y="2587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B5D466BC-839E-53F1-1923-4D46681A9F48}"/>
              </a:ext>
            </a:extLst>
          </p:cNvPr>
          <p:cNvCxnSpPr/>
          <p:nvPr/>
        </p:nvCxnSpPr>
        <p:spPr>
          <a:xfrm flipH="1">
            <a:off x="7871481" y="25874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E9CDFB9-072F-C282-C457-58CA0E52EF18}"/>
              </a:ext>
            </a:extLst>
          </p:cNvPr>
          <p:cNvCxnSpPr/>
          <p:nvPr/>
        </p:nvCxnSpPr>
        <p:spPr>
          <a:xfrm flipH="1">
            <a:off x="1590029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E0524D14-F506-82BD-A343-3DB984D849FD}"/>
              </a:ext>
            </a:extLst>
          </p:cNvPr>
          <p:cNvCxnSpPr/>
          <p:nvPr/>
        </p:nvCxnSpPr>
        <p:spPr>
          <a:xfrm flipH="1">
            <a:off x="3923031" y="32248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B36191A1-28EE-1AB0-843D-A43540F160A3}"/>
              </a:ext>
            </a:extLst>
          </p:cNvPr>
          <p:cNvCxnSpPr/>
          <p:nvPr/>
        </p:nvCxnSpPr>
        <p:spPr>
          <a:xfrm flipH="1">
            <a:off x="5282520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D577C98-FE64-906B-B28B-0F06D35A634A}"/>
              </a:ext>
            </a:extLst>
          </p:cNvPr>
          <p:cNvCxnSpPr/>
          <p:nvPr/>
        </p:nvCxnSpPr>
        <p:spPr>
          <a:xfrm flipH="1">
            <a:off x="7640272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564AAD3F-DAF1-74FC-EFB7-4A867C2F11F4}"/>
              </a:ext>
            </a:extLst>
          </p:cNvPr>
          <p:cNvCxnSpPr/>
          <p:nvPr/>
        </p:nvCxnSpPr>
        <p:spPr>
          <a:xfrm flipH="1">
            <a:off x="8842490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E8D2EE77-FCCE-8619-A0DD-1A0AD63D1A2D}"/>
              </a:ext>
            </a:extLst>
          </p:cNvPr>
          <p:cNvCxnSpPr/>
          <p:nvPr/>
        </p:nvCxnSpPr>
        <p:spPr>
          <a:xfrm flipH="1">
            <a:off x="1656289" y="38183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ECCB0D44-3D08-9A11-B005-2550EACD7C52}"/>
              </a:ext>
            </a:extLst>
          </p:cNvPr>
          <p:cNvCxnSpPr/>
          <p:nvPr/>
        </p:nvCxnSpPr>
        <p:spPr>
          <a:xfrm flipH="1">
            <a:off x="3581718" y="38183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F1A81BC-C26E-952B-E8D8-3776480F1B53}"/>
              </a:ext>
            </a:extLst>
          </p:cNvPr>
          <p:cNvCxnSpPr/>
          <p:nvPr/>
        </p:nvCxnSpPr>
        <p:spPr>
          <a:xfrm flipH="1">
            <a:off x="5547562" y="3818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CE8339D0-A346-49F9-6A37-344AB213FB75}"/>
              </a:ext>
            </a:extLst>
          </p:cNvPr>
          <p:cNvCxnSpPr/>
          <p:nvPr/>
        </p:nvCxnSpPr>
        <p:spPr>
          <a:xfrm flipH="1">
            <a:off x="7613870" y="38183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E290DCB9-3B69-DB51-6D2B-884810BDA4AD}"/>
              </a:ext>
            </a:extLst>
          </p:cNvPr>
          <p:cNvCxnSpPr/>
          <p:nvPr/>
        </p:nvCxnSpPr>
        <p:spPr>
          <a:xfrm flipH="1">
            <a:off x="8783000" y="38183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5BC1E18E-6A5B-3022-1F1A-D8668FA84AA2}"/>
              </a:ext>
            </a:extLst>
          </p:cNvPr>
          <p:cNvCxnSpPr/>
          <p:nvPr/>
        </p:nvCxnSpPr>
        <p:spPr>
          <a:xfrm flipH="1">
            <a:off x="2758215" y="44251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DE9A5AF9-C6B4-73D8-AC16-FFADF3EBA129}"/>
              </a:ext>
            </a:extLst>
          </p:cNvPr>
          <p:cNvCxnSpPr/>
          <p:nvPr/>
        </p:nvCxnSpPr>
        <p:spPr>
          <a:xfrm flipH="1">
            <a:off x="4405294" y="44251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25C303AC-42E2-930E-E442-14860BB1ADFA}"/>
              </a:ext>
            </a:extLst>
          </p:cNvPr>
          <p:cNvCxnSpPr/>
          <p:nvPr/>
        </p:nvCxnSpPr>
        <p:spPr>
          <a:xfrm flipH="1">
            <a:off x="5012892" y="4425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23538A71-7F68-C85F-C0A7-971F3EA82934}"/>
              </a:ext>
            </a:extLst>
          </p:cNvPr>
          <p:cNvCxnSpPr/>
          <p:nvPr/>
        </p:nvCxnSpPr>
        <p:spPr>
          <a:xfrm flipH="1">
            <a:off x="6282390" y="4425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FDD89AC9-429C-21CC-3E7E-B36846E71EDD}"/>
              </a:ext>
            </a:extLst>
          </p:cNvPr>
          <p:cNvCxnSpPr/>
          <p:nvPr/>
        </p:nvCxnSpPr>
        <p:spPr>
          <a:xfrm flipH="1">
            <a:off x="7383952" y="4425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652403A9-DF92-2FB7-2DDE-339DF05F9763}"/>
              </a:ext>
            </a:extLst>
          </p:cNvPr>
          <p:cNvCxnSpPr/>
          <p:nvPr/>
        </p:nvCxnSpPr>
        <p:spPr>
          <a:xfrm flipH="1">
            <a:off x="8352993" y="44251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AS_G2_19_07_reading_s2">
            <a:hlinkClick r:id="" action="ppaction://media"/>
            <a:extLst>
              <a:ext uri="{FF2B5EF4-FFF2-40B4-BE49-F238E27FC236}">
                <a16:creationId xmlns:a16="http://schemas.microsoft.com/office/drawing/2014/main" id="{E63A3B2F-D7EC-9208-8CAE-80C9DD57BA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6250" y="904875"/>
            <a:ext cx="406400" cy="406400"/>
          </a:xfrm>
          <a:prstGeom prst="rect">
            <a:avLst/>
          </a:prstGeom>
        </p:spPr>
      </p:pic>
      <p:pic>
        <p:nvPicPr>
          <p:cNvPr id="64" name="AS_G2_19_07_reading_s2">
            <a:hlinkClick r:id="" action="ppaction://media"/>
            <a:extLst>
              <a:ext uri="{FF2B5EF4-FFF2-40B4-BE49-F238E27FC236}">
                <a16:creationId xmlns:a16="http://schemas.microsoft.com/office/drawing/2014/main" id="{2AEFF98D-5D0E-F788-C73E-7148B88DC3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6250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29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F60075B-A9C4-BF7C-89F3-EEE37E20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285"/>
          <a:stretch>
            <a:fillRect/>
          </a:stretch>
        </p:blipFill>
        <p:spPr>
          <a:xfrm>
            <a:off x="284173" y="1022216"/>
            <a:ext cx="8575200" cy="77745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 American boy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を説明する同格表現です。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Ben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がどんな人かを詳しく（追加情報）述べています。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Hiroshi’s family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「ヒロシの家族のもとで」という意味をもち、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5558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アメリカ人の男の子のベンはヒロシの家に滞在しました。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1212A-8518-484D-2103-90DFDCEF7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3546CE0-48C8-5A77-3F19-799A6A04F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33" b="79998"/>
          <a:stretch>
            <a:fillRect/>
          </a:stretch>
        </p:blipFill>
        <p:spPr>
          <a:xfrm>
            <a:off x="284173" y="1022216"/>
            <a:ext cx="8575200" cy="8000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D7AB2B0-A47A-26E5-A146-F09C650424E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8E0058B-5DB8-7ABE-899D-EB59B5CE57F4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Hiroshi’s grandmother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alone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「１人で」という意味をもち、動詞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near the sea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「海の近くに」という意味をもち、動詞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「どこに住んでいるか」を説明しています。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9DE0879-9153-7F3A-E716-DD2FB45D5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84C8E55-EA84-680E-20B0-55F1B4A7357A}"/>
              </a:ext>
            </a:extLst>
          </p:cNvPr>
          <p:cNvSpPr txBox="1"/>
          <p:nvPr/>
        </p:nvSpPr>
        <p:spPr>
          <a:xfrm>
            <a:off x="537494" y="1767406"/>
            <a:ext cx="6079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ヒロシのおばあさんは彼の家の近くで、１人で暮らしています。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24384340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E776F-D7C7-F3C5-9542-FA1773A4F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37B3760-7DB0-EBAC-1AFE-AA72E1610AD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E9D3B3-8005-F7E1-0D4B-8069A5B9EA9C}"/>
              </a:ext>
            </a:extLst>
          </p:cNvPr>
          <p:cNvSpPr txBox="1"/>
          <p:nvPr/>
        </p:nvSpPr>
        <p:spPr>
          <a:xfrm>
            <a:off x="1637765" y="4128490"/>
            <a:ext cx="586846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tell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F57C7D-B9FD-4CD4-605E-867EDB2F5F63}"/>
              </a:ext>
            </a:extLst>
          </p:cNvPr>
          <p:cNvSpPr txBox="1"/>
          <p:nvPr/>
        </p:nvSpPr>
        <p:spPr>
          <a:xfrm>
            <a:off x="189264" y="690490"/>
            <a:ext cx="87654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話すつもりです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私たちの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国について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We will tell them about our country.">
            <a:hlinkClick r:id="" action="ppaction://media"/>
            <a:extLst>
              <a:ext uri="{FF2B5EF4-FFF2-40B4-BE49-F238E27FC236}">
                <a16:creationId xmlns:a16="http://schemas.microsoft.com/office/drawing/2014/main" id="{AC9F1E05-49F8-8002-7107-E88219E34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5063" y="1979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1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E9C19-2ECC-BD52-FDF5-41D5B1F4A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3EB6305-BCEF-3D6F-D623-818BD41BF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08" b="67896"/>
          <a:stretch>
            <a:fillRect/>
          </a:stretch>
        </p:blipFill>
        <p:spPr>
          <a:xfrm>
            <a:off x="284173" y="1022216"/>
            <a:ext cx="8575200" cy="8382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0AB4C60-CF7C-C6DA-AC9E-FFB7118EAB01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9064294-1C5C-8DA2-9889-E084FD9F8493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works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her farm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「自分の農場で」という意味をもち、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works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every 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「毎日」という意味をもち、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works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の頻度を説明しています。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9BF90A9-D4FA-828B-1458-C84DD535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6CEDBA-C858-DCD0-841A-B9DF614E6A6D}"/>
              </a:ext>
            </a:extLst>
          </p:cNvPr>
          <p:cNvSpPr txBox="1"/>
          <p:nvPr/>
        </p:nvSpPr>
        <p:spPr>
          <a:xfrm>
            <a:off x="537494" y="1767406"/>
            <a:ext cx="2891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彼女は毎日、畑で働きます。</a:t>
            </a:r>
          </a:p>
        </p:txBody>
      </p:sp>
    </p:spTree>
    <p:extLst>
      <p:ext uri="{BB962C8B-B14F-4D97-AF65-F5344CB8AC3E}">
        <p14:creationId xmlns:p14="http://schemas.microsoft.com/office/powerpoint/2010/main" val="3249423746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B635B-525E-8DEF-E14A-E09A1406D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CC71F76-E770-2978-067F-13653654C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96486"/>
            <a:ext cx="8571719" cy="168264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A122BEB-374D-7EC4-968C-3D9B4E58D04D}"/>
              </a:ext>
            </a:extLst>
          </p:cNvPr>
          <p:cNvSpPr/>
          <p:nvPr/>
        </p:nvSpPr>
        <p:spPr>
          <a:xfrm>
            <a:off x="0" y="3189147"/>
            <a:ext cx="9144000" cy="366885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0165A39-9342-F41E-C264-3C2B613249BF}"/>
              </a:ext>
            </a:extLst>
          </p:cNvPr>
          <p:cNvSpPr txBox="1"/>
          <p:nvPr/>
        </p:nvSpPr>
        <p:spPr>
          <a:xfrm>
            <a:off x="537493" y="3253258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day in August,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月のある日」という意味をもち、文全体の時を表しています。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Ben visited her with Hiroshi for the first time.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visited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Hiroshi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「ヒロシといっしょに」という意味をもち、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visited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the first time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「初めて、最初に」という意味をもち、動詞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visited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9B3CD56-AD8E-CD93-6D3F-67E249A2A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6CC645-DBFD-3E67-23B6-C2105A2391E2}"/>
              </a:ext>
            </a:extLst>
          </p:cNvPr>
          <p:cNvSpPr txBox="1"/>
          <p:nvPr/>
        </p:nvSpPr>
        <p:spPr>
          <a:xfrm>
            <a:off x="537494" y="2600643"/>
            <a:ext cx="6803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８月のある日、ベンはヒロシといっしょに、はじめて彼女を訪ねました。</a:t>
            </a:r>
          </a:p>
        </p:txBody>
      </p:sp>
    </p:spTree>
    <p:extLst>
      <p:ext uri="{BB962C8B-B14F-4D97-AF65-F5344CB8AC3E}">
        <p14:creationId xmlns:p14="http://schemas.microsoft.com/office/powerpoint/2010/main" val="2704890055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C1BFB-B62A-84A2-9A3D-60948E731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6CCCFA8-93E5-6126-C337-6CA395A5E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1022216"/>
            <a:ext cx="8571719" cy="73158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62DD5CC-4822-6231-0AEF-488DAADAAC2B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26B289B-CFED-03D5-FBDF-72B7E5D9A6EE}"/>
              </a:ext>
            </a:extLst>
          </p:cNvPr>
          <p:cNvSpPr txBox="1"/>
          <p:nvPr/>
        </p:nvSpPr>
        <p:spPr>
          <a:xfrm>
            <a:off x="537493" y="260456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made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lunch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「彼らのために」という意味をもち、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made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を修飾し、「誰のために（目的）」を説明しています。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261A454-2164-708B-4799-6301E3F9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CDE57A-A04F-D398-AE15-40D4288CBAC6}"/>
              </a:ext>
            </a:extLst>
          </p:cNvPr>
          <p:cNvSpPr txBox="1"/>
          <p:nvPr/>
        </p:nvSpPr>
        <p:spPr>
          <a:xfrm>
            <a:off x="3153694" y="1767406"/>
            <a:ext cx="3894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彼女は２人のために昼食を作りました。</a:t>
            </a:r>
          </a:p>
        </p:txBody>
      </p:sp>
    </p:spTree>
    <p:extLst>
      <p:ext uri="{BB962C8B-B14F-4D97-AF65-F5344CB8AC3E}">
        <p14:creationId xmlns:p14="http://schemas.microsoft.com/office/powerpoint/2010/main" val="613014058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BE63B-0CD1-F90B-6556-3B41EA577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2E21A7F-AA16-5324-9F99-C0E376759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621" b="34267"/>
          <a:stretch>
            <a:fillRect/>
          </a:stretch>
        </p:blipFill>
        <p:spPr>
          <a:xfrm>
            <a:off x="284173" y="1022216"/>
            <a:ext cx="8575200" cy="81279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CB8A612-8147-9EA3-4D00-3B6096B366BF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7C4EF67-001C-741E-60CE-1145FD2ECD60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“Help yourself,”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命令文では通常、主語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Help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yourself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said in English.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said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English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「英語で」という意味をもち、動詞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said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C526D36-D6A4-D94A-8D88-C97A085FB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50CC6B-808A-0B32-1856-140E97918B4E}"/>
              </a:ext>
            </a:extLst>
          </p:cNvPr>
          <p:cNvSpPr txBox="1"/>
          <p:nvPr/>
        </p:nvSpPr>
        <p:spPr>
          <a:xfrm>
            <a:off x="537494" y="1767406"/>
            <a:ext cx="4948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彼女は、「どうぞめし上がれ」と英語で言いました。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523383728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BC10F-08CC-60AB-6973-AC9680EB6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B933FBE-49AE-F0DB-6CAF-C7A905319A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649" b="23466"/>
          <a:stretch>
            <a:fillRect/>
          </a:stretch>
        </p:blipFill>
        <p:spPr>
          <a:xfrm>
            <a:off x="284173" y="1022216"/>
            <a:ext cx="8575200" cy="79254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680B052-DC61-5D29-3069-E720B5D4AB8D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44B3C9C-1822-75A9-D2CA-1A9C42E99DE5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“Thank you,” Ben answered,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〇通常の語順は、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Ben answered "Thank you."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。</a:t>
            </a:r>
          </a:p>
          <a:p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he enjoyed the food.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enjoyed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food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は接続詞で、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つの文（「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“Thank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～」と「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～」）を時間順に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並べています。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61B68CD-9C40-087A-EEFF-CDEADD995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1FB881-3084-85E2-CC5E-221C133107DB}"/>
              </a:ext>
            </a:extLst>
          </p:cNvPr>
          <p:cNvSpPr txBox="1"/>
          <p:nvPr/>
        </p:nvSpPr>
        <p:spPr>
          <a:xfrm>
            <a:off x="537494" y="1767406"/>
            <a:ext cx="6091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ベンは「ありがとうございます」と答え、食べ物を楽しみました。</a:t>
            </a:r>
          </a:p>
        </p:txBody>
      </p:sp>
    </p:spTree>
    <p:extLst>
      <p:ext uri="{BB962C8B-B14F-4D97-AF65-F5344CB8AC3E}">
        <p14:creationId xmlns:p14="http://schemas.microsoft.com/office/powerpoint/2010/main" val="2385751542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9CA79-DBFF-48D0-89FE-3D11DA75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E339A5B-FB98-DF37-1079-4786376C5C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326" b="3020"/>
          <a:stretch>
            <a:fillRect/>
          </a:stretch>
        </p:blipFill>
        <p:spPr>
          <a:xfrm>
            <a:off x="284173" y="728594"/>
            <a:ext cx="8575200" cy="15748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BD26466-209C-6569-8419-45F0CBC4A3DA}"/>
              </a:ext>
            </a:extLst>
          </p:cNvPr>
          <p:cNvSpPr/>
          <p:nvPr/>
        </p:nvSpPr>
        <p:spPr>
          <a:xfrm>
            <a:off x="0" y="2827091"/>
            <a:ext cx="9144000" cy="403091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2E2D805-9FA1-8C2F-64DE-D8339A551C62}"/>
              </a:ext>
            </a:extLst>
          </p:cNvPr>
          <p:cNvSpPr txBox="1"/>
          <p:nvPr/>
        </p:nvSpPr>
        <p:spPr>
          <a:xfrm>
            <a:off x="537493" y="2894079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learned English from Hiroshi,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learned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English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from Hiroshi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「ヒロシから」という意味をもち、動詞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learned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「どこから学んだか」を説明しています。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she could speak it a little.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could speak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little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「少し」という意味をもち、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speak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の程度を説明しています。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は接続詞で、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つの文（「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learned 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～」と「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she could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～」）を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時間順に並べています。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0C900D0-D1A4-35EA-DDBC-4A1146A42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5034AD-8C16-C980-C389-6E2563674297}"/>
              </a:ext>
            </a:extLst>
          </p:cNvPr>
          <p:cNvSpPr txBox="1"/>
          <p:nvPr/>
        </p:nvSpPr>
        <p:spPr>
          <a:xfrm>
            <a:off x="537494" y="2303394"/>
            <a:ext cx="5698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彼女はヒロシから英語を習い、少し話すことができました。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3287890458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960029A-A74E-0327-EB21-45497739D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600" y="52737"/>
            <a:ext cx="6490800" cy="6752526"/>
          </a:xfrm>
          <a:prstGeom prst="rect">
            <a:avLst/>
          </a:prstGeom>
        </p:spPr>
      </p:pic>
      <p:pic>
        <p:nvPicPr>
          <p:cNvPr id="7" name="AS_G2_19_09_reading_str">
            <a:hlinkClick r:id="" action="ppaction://media"/>
            <a:extLst>
              <a:ext uri="{FF2B5EF4-FFF2-40B4-BE49-F238E27FC236}">
                <a16:creationId xmlns:a16="http://schemas.microsoft.com/office/drawing/2014/main" id="{25224019-AD88-7722-D045-25279499B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5100" y="334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AB777EC-5D4F-560E-995F-C29A826AA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48740"/>
            <a:ext cx="6930000" cy="6091288"/>
          </a:xfrm>
          <a:prstGeom prst="rect">
            <a:avLst/>
          </a:prstGeom>
        </p:spPr>
      </p:pic>
      <p:pic>
        <p:nvPicPr>
          <p:cNvPr id="6" name="AS_G2_19_10_reading_s3">
            <a:hlinkClick r:id="" action="ppaction://media"/>
            <a:extLst>
              <a:ext uri="{FF2B5EF4-FFF2-40B4-BE49-F238E27FC236}">
                <a16:creationId xmlns:a16="http://schemas.microsoft.com/office/drawing/2014/main" id="{CC44D308-2CD3-D74D-BEC7-2B2215D87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9738" y="3198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62B2C-1DAA-9406-D8F2-5303D6298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B855F46-DE42-7A24-D787-69B46ACE61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A83ECF-6C7B-102B-1164-9148CA1C24C5}"/>
              </a:ext>
            </a:extLst>
          </p:cNvPr>
          <p:cNvSpPr txBox="1"/>
          <p:nvPr/>
        </p:nvSpPr>
        <p:spPr>
          <a:xfrm>
            <a:off x="781925" y="2409490"/>
            <a:ext cx="758015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[a----]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3 We will tell them about our country.">
            <a:hlinkClick r:id="" action="ppaction://media"/>
            <a:extLst>
              <a:ext uri="{FF2B5EF4-FFF2-40B4-BE49-F238E27FC236}">
                <a16:creationId xmlns:a16="http://schemas.microsoft.com/office/drawing/2014/main" id="{1B32243D-2C01-2407-458F-F5E89FC39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5063" y="1979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979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4D25DC0-6193-C52B-8E2B-0EA241E27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0912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703B26-72FA-7F9F-FDBE-0F17A2BB3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0912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78D12-6751-E812-4F1A-99FCF1623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CF3F638-66AF-5A4D-CF62-391E83BE53B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418776-878B-9A39-6350-8D2EA1921984}"/>
              </a:ext>
            </a:extLst>
          </p:cNvPr>
          <p:cNvSpPr txBox="1"/>
          <p:nvPr/>
        </p:nvSpPr>
        <p:spPr>
          <a:xfrm>
            <a:off x="189266" y="2321004"/>
            <a:ext cx="87654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話すつもりです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私たちの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国について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3 We will tell them about our country.">
            <a:hlinkClick r:id="" action="ppaction://media"/>
            <a:extLst>
              <a:ext uri="{FF2B5EF4-FFF2-40B4-BE49-F238E27FC236}">
                <a16:creationId xmlns:a16="http://schemas.microsoft.com/office/drawing/2014/main" id="{3051A32E-089A-68AB-934C-00D0BA89D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5063" y="1979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211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723672E-12CA-EB92-92DA-77044C2BF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11428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3138FC-4FFB-AB72-EB68-2CEB4A33C2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46570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646828" y="1804461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B8EDFD-E06A-6A2E-2847-4F11627308F5}"/>
              </a:ext>
            </a:extLst>
          </p:cNvPr>
          <p:cNvSpPr txBox="1"/>
          <p:nvPr/>
        </p:nvSpPr>
        <p:spPr>
          <a:xfrm>
            <a:off x="1640418" y="2364628"/>
            <a:ext cx="21624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grandmother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4660CC-7412-E9B3-3313-77026C6A8706}"/>
              </a:ext>
            </a:extLst>
          </p:cNvPr>
          <p:cNvSpPr txBox="1"/>
          <p:nvPr/>
        </p:nvSpPr>
        <p:spPr>
          <a:xfrm>
            <a:off x="1271508" y="2892738"/>
            <a:ext cx="20698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      farm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980965-7D59-BF86-FFA5-7753491055AA}"/>
              </a:ext>
            </a:extLst>
          </p:cNvPr>
          <p:cNvSpPr txBox="1"/>
          <p:nvPr/>
        </p:nvSpPr>
        <p:spPr>
          <a:xfrm>
            <a:off x="6655527" y="2892738"/>
            <a:ext cx="20698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August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5C2B40A-5433-B809-CF7B-6E2519392405}"/>
              </a:ext>
            </a:extLst>
          </p:cNvPr>
          <p:cNvSpPr txBox="1"/>
          <p:nvPr/>
        </p:nvSpPr>
        <p:spPr>
          <a:xfrm>
            <a:off x="6139174" y="3429000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first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233CFA1-0345-6931-9EF7-E53908AE4AE4}"/>
              </a:ext>
            </a:extLst>
          </p:cNvPr>
          <p:cNvSpPr txBox="1"/>
          <p:nvPr/>
        </p:nvSpPr>
        <p:spPr>
          <a:xfrm>
            <a:off x="2602024" y="3943469"/>
            <a:ext cx="22434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      them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67A3918-8B61-4BEF-64B9-1B2898B1C2F6}"/>
              </a:ext>
            </a:extLst>
          </p:cNvPr>
          <p:cNvSpPr txBox="1"/>
          <p:nvPr/>
        </p:nvSpPr>
        <p:spPr>
          <a:xfrm>
            <a:off x="5668623" y="3943469"/>
            <a:ext cx="28040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      yourself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4B4257F-CDBF-A111-F434-A39EDA735838}"/>
              </a:ext>
            </a:extLst>
          </p:cNvPr>
          <p:cNvSpPr txBox="1"/>
          <p:nvPr/>
        </p:nvSpPr>
        <p:spPr>
          <a:xfrm>
            <a:off x="1464806" y="4462236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said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4408E20-8157-D966-061C-13F246880D1F}"/>
              </a:ext>
            </a:extLst>
          </p:cNvPr>
          <p:cNvSpPr txBox="1"/>
          <p:nvPr/>
        </p:nvSpPr>
        <p:spPr>
          <a:xfrm>
            <a:off x="2872470" y="4994200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food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B745AE0-E35D-518B-0984-3E2E34708E2C}"/>
              </a:ext>
            </a:extLst>
          </p:cNvPr>
          <p:cNvSpPr txBox="1"/>
          <p:nvPr/>
        </p:nvSpPr>
        <p:spPr>
          <a:xfrm>
            <a:off x="4138331" y="5522310"/>
            <a:ext cx="21000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little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4" name="AS_G2_19_11_reading_s6_1">
            <a:hlinkClick r:id="" action="ppaction://media"/>
            <a:extLst>
              <a:ext uri="{FF2B5EF4-FFF2-40B4-BE49-F238E27FC236}">
                <a16:creationId xmlns:a16="http://schemas.microsoft.com/office/drawing/2014/main" id="{0A3551E8-B8EA-5658-6A45-1105C83DC6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6475" y="4722813"/>
            <a:ext cx="406400" cy="406400"/>
          </a:xfrm>
          <a:prstGeom prst="rect">
            <a:avLst/>
          </a:prstGeom>
        </p:spPr>
      </p:pic>
      <p:pic>
        <p:nvPicPr>
          <p:cNvPr id="45" name="AS_G2_19_12_reading_s6_2">
            <a:hlinkClick r:id="" action="ppaction://media"/>
            <a:extLst>
              <a:ext uri="{FF2B5EF4-FFF2-40B4-BE49-F238E27FC236}">
                <a16:creationId xmlns:a16="http://schemas.microsoft.com/office/drawing/2014/main" id="{32CCCBF5-54BD-0CE6-9179-87CF41A7FF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80391" y="5522310"/>
            <a:ext cx="406400" cy="406400"/>
          </a:xfrm>
          <a:prstGeom prst="rect">
            <a:avLst/>
          </a:prstGeom>
        </p:spPr>
      </p:pic>
      <p:pic>
        <p:nvPicPr>
          <p:cNvPr id="46" name="AS_G2_19_11_reading_s6_1">
            <a:hlinkClick r:id="" action="ppaction://media"/>
            <a:extLst>
              <a:ext uri="{FF2B5EF4-FFF2-40B4-BE49-F238E27FC236}">
                <a16:creationId xmlns:a16="http://schemas.microsoft.com/office/drawing/2014/main" id="{BEB926F9-FC0E-936C-54E8-138CD452DA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80391" y="63971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43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56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43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7" grpId="0"/>
      <p:bldP spid="8" grpId="0"/>
      <p:bldP spid="9" grpId="0"/>
      <p:bldP spid="23" grpId="0"/>
      <p:bldP spid="24" grpId="0"/>
      <p:bldP spid="40" grpId="0"/>
      <p:bldP spid="41" grpId="0"/>
      <p:bldP spid="42" grpId="0"/>
      <p:bldP spid="43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9_14_reading_s7_1">
            <a:hlinkClick r:id="" action="ppaction://media"/>
            <a:extLst>
              <a:ext uri="{FF2B5EF4-FFF2-40B4-BE49-F238E27FC236}">
                <a16:creationId xmlns:a16="http://schemas.microsoft.com/office/drawing/2014/main" id="{F04C4CCB-8D36-AB39-ACAC-177F7A765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55275" y="3227388"/>
            <a:ext cx="406400" cy="406400"/>
          </a:xfrm>
          <a:prstGeom prst="rect">
            <a:avLst/>
          </a:prstGeom>
        </p:spPr>
      </p:pic>
      <p:pic>
        <p:nvPicPr>
          <p:cNvPr id="3" name="AS_G2_19_15_reading_s7_2">
            <a:hlinkClick r:id="" action="ppaction://media"/>
            <a:extLst>
              <a:ext uri="{FF2B5EF4-FFF2-40B4-BE49-F238E27FC236}">
                <a16:creationId xmlns:a16="http://schemas.microsoft.com/office/drawing/2014/main" id="{FBEFB193-C4C8-155E-A46F-DE7C2FB529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55275" y="40211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9_16_reading_s8_1">
            <a:hlinkClick r:id="" action="ppaction://media"/>
            <a:extLst>
              <a:ext uri="{FF2B5EF4-FFF2-40B4-BE49-F238E27FC236}">
                <a16:creationId xmlns:a16="http://schemas.microsoft.com/office/drawing/2014/main" id="{FA3B6953-BD20-4DE4-D25A-917E6944A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46013" y="541338"/>
            <a:ext cx="406400" cy="406400"/>
          </a:xfrm>
          <a:prstGeom prst="rect">
            <a:avLst/>
          </a:prstGeom>
        </p:spPr>
      </p:pic>
      <p:pic>
        <p:nvPicPr>
          <p:cNvPr id="25" name="AS_G2_19_17_reading_s8_2">
            <a:hlinkClick r:id="" action="ppaction://media"/>
            <a:extLst>
              <a:ext uri="{FF2B5EF4-FFF2-40B4-BE49-F238E27FC236}">
                <a16:creationId xmlns:a16="http://schemas.microsoft.com/office/drawing/2014/main" id="{48E93C59-3BFF-55C1-E5F0-A12C7A8F73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46013" y="1482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43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3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51740-4026-F6BE-6A61-685BB373E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0C0E22D-0A7A-A0E1-A9BC-D8CAEB8E2A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34411"/>
          <a:stretch>
            <a:fillRect/>
          </a:stretch>
        </p:blipFill>
        <p:spPr>
          <a:xfrm>
            <a:off x="245278" y="1022216"/>
            <a:ext cx="8586000" cy="75571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7B239BD-EE3B-A36F-C520-2BEB3F7BBA21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FE5A6E-B8DB-2372-B54F-2FACE8F5167A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Your bike is new, 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your bike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is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new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mine is old.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mine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is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old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mine = my bike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です。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E89CD4A-748B-BF2B-0330-D17E8A789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59D770-9CA0-86DE-A4C1-167F5A773E92}"/>
              </a:ext>
            </a:extLst>
          </p:cNvPr>
          <p:cNvSpPr txBox="1"/>
          <p:nvPr/>
        </p:nvSpPr>
        <p:spPr>
          <a:xfrm>
            <a:off x="1032443" y="1777935"/>
            <a:ext cx="546063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あなたの自転車は新しいですが、私のものは古いです。</a:t>
            </a:r>
          </a:p>
        </p:txBody>
      </p:sp>
    </p:spTree>
    <p:extLst>
      <p:ext uri="{BB962C8B-B14F-4D97-AF65-F5344CB8AC3E}">
        <p14:creationId xmlns:p14="http://schemas.microsoft.com/office/powerpoint/2010/main" val="264240873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B8BA-3184-F810-E268-7474FC7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96EFFB-41F3-716B-532F-F5D8ABEBC5F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08E00F-1CB1-EF45-0055-13ED23F9A40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6F57B8-1C97-EED2-74B8-BCB2C595208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F4C6C9-DB44-660D-B72E-04E2E4C9BD8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493A30-6C40-9E03-C2B7-AE870C6F871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12022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90D2-344F-12BC-CFB1-53BF074C6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6C4644-269A-C4F0-9FF3-A0BD3A12782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04AF3E-C4A4-0B3F-30AD-D3A8D4BF31E3}"/>
              </a:ext>
            </a:extLst>
          </p:cNvPr>
          <p:cNvSpPr txBox="1"/>
          <p:nvPr/>
        </p:nvSpPr>
        <p:spPr>
          <a:xfrm>
            <a:off x="1660270" y="4128490"/>
            <a:ext cx="58086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bike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new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mine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old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38580E-75EE-BBEE-784D-722DA5D5BC31}"/>
              </a:ext>
            </a:extLst>
          </p:cNvPr>
          <p:cNvSpPr txBox="1"/>
          <p:nvPr/>
        </p:nvSpPr>
        <p:spPr>
          <a:xfrm>
            <a:off x="157297" y="690490"/>
            <a:ext cx="88145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あなたの自転車は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私のものは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古い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Your bike is new, but mine is old.">
            <a:hlinkClick r:id="" action="ppaction://media"/>
            <a:extLst>
              <a:ext uri="{FF2B5EF4-FFF2-40B4-BE49-F238E27FC236}">
                <a16:creationId xmlns:a16="http://schemas.microsoft.com/office/drawing/2014/main" id="{0A77688D-0E0B-05F9-F408-0FF3FFEDE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3525" y="2649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066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491AF-8905-E829-791F-35927917C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34833BE-AA13-73B9-0572-2858584DB35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C29183-2BCF-F304-B6E6-FB6BCD578B28}"/>
              </a:ext>
            </a:extLst>
          </p:cNvPr>
          <p:cNvSpPr txBox="1"/>
          <p:nvPr/>
        </p:nvSpPr>
        <p:spPr>
          <a:xfrm>
            <a:off x="1260441" y="2409490"/>
            <a:ext cx="662311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[Y---] bike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new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old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1 Your bike is new, but mine is old.">
            <a:hlinkClick r:id="" action="ppaction://media"/>
            <a:extLst>
              <a:ext uri="{FF2B5EF4-FFF2-40B4-BE49-F238E27FC236}">
                <a16:creationId xmlns:a16="http://schemas.microsoft.com/office/drawing/2014/main" id="{173DA8DA-A8FE-43E0-953F-9832C11D5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3525" y="2649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54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4865928-4CA5-DFB0-DF62-F6EF68C27D5F}"/>
              </a:ext>
            </a:extLst>
          </p:cNvPr>
          <p:cNvSpPr/>
          <p:nvPr/>
        </p:nvSpPr>
        <p:spPr>
          <a:xfrm>
            <a:off x="863832" y="5732285"/>
            <a:ext cx="602407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2959510-4465-F073-5B26-6701ADFC3E10}"/>
              </a:ext>
            </a:extLst>
          </p:cNvPr>
          <p:cNvSpPr/>
          <p:nvPr/>
        </p:nvSpPr>
        <p:spPr>
          <a:xfrm>
            <a:off x="863833" y="4615944"/>
            <a:ext cx="569079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E720B34-5DD9-F2C0-7349-AEBE1FC8AACE}"/>
              </a:ext>
            </a:extLst>
          </p:cNvPr>
          <p:cNvSpPr/>
          <p:nvPr/>
        </p:nvSpPr>
        <p:spPr>
          <a:xfrm>
            <a:off x="620816" y="5009957"/>
            <a:ext cx="492540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E40EA8-EE90-0EBC-31F7-62353B577732}"/>
              </a:ext>
            </a:extLst>
          </p:cNvPr>
          <p:cNvSpPr/>
          <p:nvPr/>
        </p:nvSpPr>
        <p:spPr>
          <a:xfrm>
            <a:off x="863833" y="3515955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95086B7-C74A-CB02-6BDC-462B76A2E7F4}"/>
              </a:ext>
            </a:extLst>
          </p:cNvPr>
          <p:cNvSpPr/>
          <p:nvPr/>
        </p:nvSpPr>
        <p:spPr>
          <a:xfrm>
            <a:off x="620816" y="3909968"/>
            <a:ext cx="165236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E7C5D9-E50A-E5AD-C1DE-3D24DA927F2A}"/>
              </a:ext>
            </a:extLst>
          </p:cNvPr>
          <p:cNvSpPr/>
          <p:nvPr/>
        </p:nvSpPr>
        <p:spPr>
          <a:xfrm>
            <a:off x="863834" y="2800465"/>
            <a:ext cx="681883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685782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8" y="2079795"/>
            <a:ext cx="139599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646195"/>
            <a:ext cx="794430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・人称代名詞の主格は「～は、が」という意味を表す。文の主語になる。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・所有格は「～の」という意味を表す。名詞の前に置く。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・目的格は「～を、～に」という意味を表す。動詞や前置詞のあとに置く。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・所有代名詞は「～のもの」という意味を表す。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１語で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所有格＋名詞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の働きをする。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・再帰代名詞は「～自身（で）」という意味を表す。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9" grpId="0" animBg="1"/>
      <p:bldP spid="10" grpId="0" animBg="1"/>
      <p:bldP spid="12" grpId="0" animBg="1"/>
      <p:bldP spid="13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91E8F-6FB7-5796-5804-54D531C92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2801F3-11AA-A2A1-B3AE-713C635475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A7C649-3368-21A5-29E9-C0C41A6CA978}"/>
              </a:ext>
            </a:extLst>
          </p:cNvPr>
          <p:cNvSpPr txBox="1"/>
          <p:nvPr/>
        </p:nvSpPr>
        <p:spPr>
          <a:xfrm>
            <a:off x="164709" y="2321004"/>
            <a:ext cx="88145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あなたの自転車は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私のものは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古い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Your bike is new, but mine is old.">
            <a:hlinkClick r:id="" action="ppaction://media"/>
            <a:extLst>
              <a:ext uri="{FF2B5EF4-FFF2-40B4-BE49-F238E27FC236}">
                <a16:creationId xmlns:a16="http://schemas.microsoft.com/office/drawing/2014/main" id="{A663D91B-A7CA-3403-61DC-176554C94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3525" y="2649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09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0341B-6445-3DA9-04D3-E2628C8BE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8E3D744-6CDA-B5FD-5696-37A558AC155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28C87B-32B3-F995-2D21-220070C62FC6}"/>
              </a:ext>
            </a:extLst>
          </p:cNvPr>
          <p:cNvSpPr txBox="1"/>
          <p:nvPr/>
        </p:nvSpPr>
        <p:spPr>
          <a:xfrm>
            <a:off x="1717640" y="4128490"/>
            <a:ext cx="570871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old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new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279A00-EC86-93BD-D02D-345284530085}"/>
              </a:ext>
            </a:extLst>
          </p:cNvPr>
          <p:cNvSpPr txBox="1"/>
          <p:nvPr/>
        </p:nvSpPr>
        <p:spPr>
          <a:xfrm>
            <a:off x="40996" y="690490"/>
            <a:ext cx="90620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自転車は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古い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あなたのもの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My bike is old, but yours is new.">
            <a:hlinkClick r:id="" action="ppaction://media"/>
            <a:extLst>
              <a:ext uri="{FF2B5EF4-FFF2-40B4-BE49-F238E27FC236}">
                <a16:creationId xmlns:a16="http://schemas.microsoft.com/office/drawing/2014/main" id="{39A898C5-8025-8D2F-1802-D3510376D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1788" y="1506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414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0F700-0124-5F20-683D-2F34A218C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9B2993F-089D-4068-BD25-369D430BF6A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D8C6A4-63C9-A6B6-020C-AE873826C462}"/>
              </a:ext>
            </a:extLst>
          </p:cNvPr>
          <p:cNvSpPr txBox="1"/>
          <p:nvPr/>
        </p:nvSpPr>
        <p:spPr>
          <a:xfrm>
            <a:off x="1055147" y="2409490"/>
            <a:ext cx="70337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bike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old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y----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new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2 My bike is old, but yours is new.">
            <a:hlinkClick r:id="" action="ppaction://media"/>
            <a:extLst>
              <a:ext uri="{FF2B5EF4-FFF2-40B4-BE49-F238E27FC236}">
                <a16:creationId xmlns:a16="http://schemas.microsoft.com/office/drawing/2014/main" id="{D7D4FE51-14B8-3F52-098E-5C5B17960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1788" y="1506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877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6150A-C173-22A0-6C6A-FE649B15B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83B1B0-CB6D-F697-E787-05F63E9217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7AC5BF-410F-F15F-A68E-7642AC0D1431}"/>
              </a:ext>
            </a:extLst>
          </p:cNvPr>
          <p:cNvSpPr txBox="1"/>
          <p:nvPr/>
        </p:nvSpPr>
        <p:spPr>
          <a:xfrm>
            <a:off x="40996" y="2321004"/>
            <a:ext cx="90620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自転車は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古い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あなたのもの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2 My bike is old, but yours is new.">
            <a:hlinkClick r:id="" action="ppaction://media"/>
            <a:extLst>
              <a:ext uri="{FF2B5EF4-FFF2-40B4-BE49-F238E27FC236}">
                <a16:creationId xmlns:a16="http://schemas.microsoft.com/office/drawing/2014/main" id="{B22F648A-4EF1-121E-3D49-19EBC244D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1788" y="1506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166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202FA-F978-E5E5-058D-5D5C2833F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19AD763-928B-864B-6117-8235A42BEAC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298570-C692-9384-C0BF-926CECE1764F}"/>
              </a:ext>
            </a:extLst>
          </p:cNvPr>
          <p:cNvSpPr txBox="1"/>
          <p:nvPr/>
        </p:nvSpPr>
        <p:spPr>
          <a:xfrm>
            <a:off x="243843" y="4128490"/>
            <a:ext cx="865631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red pens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ours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and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blue ones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theirs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F08BCF-B894-1D3E-F6AC-8D2D8A4FBE64}"/>
              </a:ext>
            </a:extLst>
          </p:cNvPr>
          <p:cNvSpPr txBox="1"/>
          <p:nvPr/>
        </p:nvSpPr>
        <p:spPr>
          <a:xfrm>
            <a:off x="185206" y="365318"/>
            <a:ext cx="875875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その赤いペンたちは </a:t>
            </a:r>
            <a:r>
              <a:rPr kumimoji="1" lang="ja-JP" altLang="en-US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私たちのもの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そして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青いペンたちは </a:t>
            </a:r>
            <a:r>
              <a:rPr kumimoji="1" lang="ja-JP" altLang="en-US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彼らのもの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The red pens are ours, and the blue ones are theirs.">
            <a:hlinkClick r:id="" action="ppaction://media"/>
            <a:extLst>
              <a:ext uri="{FF2B5EF4-FFF2-40B4-BE49-F238E27FC236}">
                <a16:creationId xmlns:a16="http://schemas.microsoft.com/office/drawing/2014/main" id="{A765132D-A262-96C9-ED97-88ACB88AE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217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649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CF3B1-D6C8-AC2A-8658-ABB5C10DA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493672E-E966-8DC8-1C12-698FAAD8DC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7EFB41-8093-CFF3-EBA2-E6D8581AB3DF}"/>
              </a:ext>
            </a:extLst>
          </p:cNvPr>
          <p:cNvSpPr txBox="1"/>
          <p:nvPr/>
        </p:nvSpPr>
        <p:spPr>
          <a:xfrm>
            <a:off x="191845" y="1901659"/>
            <a:ext cx="876030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red pens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and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blue ones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3 The red pens are ours, and the blue ones are theirs.">
            <a:hlinkClick r:id="" action="ppaction://media"/>
            <a:extLst>
              <a:ext uri="{FF2B5EF4-FFF2-40B4-BE49-F238E27FC236}">
                <a16:creationId xmlns:a16="http://schemas.microsoft.com/office/drawing/2014/main" id="{1EBF6232-EE60-8083-D6A8-77ADF8A36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217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53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27E5C-CAFC-EC81-0F5C-2E67CDF6E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E88ABF-79AB-9FBC-23FF-754682136DB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14A904-EF69-01A9-A2FA-E4AEF47E651E}"/>
              </a:ext>
            </a:extLst>
          </p:cNvPr>
          <p:cNvSpPr txBox="1"/>
          <p:nvPr/>
        </p:nvSpPr>
        <p:spPr>
          <a:xfrm>
            <a:off x="1281323" y="1213008"/>
            <a:ext cx="658135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その赤いペンたちは 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私たちのもの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そして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青いペンたちは 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彼らのもの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3 The red pens are ours, and the blue ones are theirs.">
            <a:hlinkClick r:id="" action="ppaction://media"/>
            <a:extLst>
              <a:ext uri="{FF2B5EF4-FFF2-40B4-BE49-F238E27FC236}">
                <a16:creationId xmlns:a16="http://schemas.microsoft.com/office/drawing/2014/main" id="{FB961D93-FF72-113A-56EE-7413FDACF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217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753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A85E4-B60C-811A-6F73-9663848D7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16AC362-9366-39E9-FE55-5FA6107910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816" b="8713"/>
          <a:stretch>
            <a:fillRect/>
          </a:stretch>
        </p:blipFill>
        <p:spPr>
          <a:xfrm>
            <a:off x="245278" y="1022216"/>
            <a:ext cx="8586000" cy="75000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4D9638C-CFC1-B3D5-67EE-B4EE4D06D2B0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4B0205-B83B-C53E-11A4-1F7C3889B001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Kumi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homework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by herself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「一人で（他人の助けなしに）」という意味をもち、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67C62B4-DC48-5758-8BFE-E41B6A986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C916A8-9422-9658-395F-9C2FB410955F}"/>
              </a:ext>
            </a:extLst>
          </p:cNvPr>
          <p:cNvSpPr txBox="1"/>
          <p:nvPr/>
        </p:nvSpPr>
        <p:spPr>
          <a:xfrm>
            <a:off x="1032444" y="1836208"/>
            <a:ext cx="343888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クミは彼女自身で宿題をしました。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125178591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570A-67B0-EB20-52B6-F8FE9A58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B021EF-B6D8-B64B-403A-A7C505B4F8F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DCC209-5CA0-1155-799A-BE7237EC4E4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FA2939-88D7-DFFA-9882-A70356F4479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2127AF-CA6B-81FB-8DEF-3E8F99B45D9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67ABF0A-62F3-0FEE-068E-3FA14CD74AC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3748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554F5-AE26-7FCE-02A2-A35B2CF43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288651B-C03D-46B3-AACF-A47199D7B66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1205D4-5F7F-1434-9F90-6F840BDE5B0B}"/>
              </a:ext>
            </a:extLst>
          </p:cNvPr>
          <p:cNvSpPr txBox="1"/>
          <p:nvPr/>
        </p:nvSpPr>
        <p:spPr>
          <a:xfrm>
            <a:off x="750833" y="4128490"/>
            <a:ext cx="77896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Kumi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 homework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herself.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F0A0A3-32C6-2E3D-72AE-A4AA4BAB7B5A}"/>
              </a:ext>
            </a:extLst>
          </p:cNvPr>
          <p:cNvSpPr txBox="1"/>
          <p:nvPr/>
        </p:nvSpPr>
        <p:spPr>
          <a:xfrm>
            <a:off x="1036979" y="690490"/>
            <a:ext cx="72173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クミは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一人で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Kumi did her homework by herself.">
            <a:hlinkClick r:id="" action="ppaction://media"/>
            <a:extLst>
              <a:ext uri="{FF2B5EF4-FFF2-40B4-BE49-F238E27FC236}">
                <a16:creationId xmlns:a16="http://schemas.microsoft.com/office/drawing/2014/main" id="{C3B67969-857A-0816-746F-4C6DBAADA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13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AF056A5-EDD6-2F86-B330-F2CA14CAD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4789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9_01_kihon">
            <a:hlinkClick r:id="" action="ppaction://media"/>
            <a:extLst>
              <a:ext uri="{FF2B5EF4-FFF2-40B4-BE49-F238E27FC236}">
                <a16:creationId xmlns:a16="http://schemas.microsoft.com/office/drawing/2014/main" id="{CA58FBE3-71A6-7BE7-4BC9-C054B99BD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5200" y="2625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6E3C8-9C29-C082-CEFB-F1ADC9F3D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664359-AE9F-336B-AAC3-4A77C6EFBC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236C0F-AD68-8D33-283F-C170F4843F41}"/>
              </a:ext>
            </a:extLst>
          </p:cNvPr>
          <p:cNvSpPr txBox="1"/>
          <p:nvPr/>
        </p:nvSpPr>
        <p:spPr>
          <a:xfrm>
            <a:off x="181779" y="2409490"/>
            <a:ext cx="87804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Kumi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homework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[h------].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1 Kumi did her homework by herself.">
            <a:hlinkClick r:id="" action="ppaction://media"/>
            <a:extLst>
              <a:ext uri="{FF2B5EF4-FFF2-40B4-BE49-F238E27FC236}">
                <a16:creationId xmlns:a16="http://schemas.microsoft.com/office/drawing/2014/main" id="{2FDFFBA9-E14C-BFD1-B004-407B375E6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834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F5FF1-8A15-85BB-481A-57B798040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C486344-C959-B8AC-9EC8-539CE40DD2D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EF9239-B09F-EAC7-AE3F-5F91101A90D9}"/>
              </a:ext>
            </a:extLst>
          </p:cNvPr>
          <p:cNvSpPr txBox="1"/>
          <p:nvPr/>
        </p:nvSpPr>
        <p:spPr>
          <a:xfrm>
            <a:off x="963310" y="2321004"/>
            <a:ext cx="72173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クミは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一人で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Kumi did her homework by herself.">
            <a:hlinkClick r:id="" action="ppaction://media"/>
            <a:extLst>
              <a:ext uri="{FF2B5EF4-FFF2-40B4-BE49-F238E27FC236}">
                <a16:creationId xmlns:a16="http://schemas.microsoft.com/office/drawing/2014/main" id="{85634DEC-1592-D301-AAA9-DEB674EC0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552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18F2A-ABC8-726B-41EC-6AAB80E69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1A81E84-EFC9-7629-6D77-D70557869F0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A64014-4E30-D070-F0DB-464BCFC838D8}"/>
              </a:ext>
            </a:extLst>
          </p:cNvPr>
          <p:cNvSpPr txBox="1"/>
          <p:nvPr/>
        </p:nvSpPr>
        <p:spPr>
          <a:xfrm>
            <a:off x="750833" y="4128490"/>
            <a:ext cx="77896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Shun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homework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himself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C1E3DB-25C9-87A0-E9D8-5C3B2EB4DBFC}"/>
              </a:ext>
            </a:extLst>
          </p:cNvPr>
          <p:cNvSpPr txBox="1"/>
          <p:nvPr/>
        </p:nvSpPr>
        <p:spPr>
          <a:xfrm>
            <a:off x="677165" y="690490"/>
            <a:ext cx="77896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シュンは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一人で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Shun did his homework by himself.">
            <a:hlinkClick r:id="" action="ppaction://media"/>
            <a:extLst>
              <a:ext uri="{FF2B5EF4-FFF2-40B4-BE49-F238E27FC236}">
                <a16:creationId xmlns:a16="http://schemas.microsoft.com/office/drawing/2014/main" id="{38C9CFB2-61C1-985E-3EFE-ED7A2C682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8389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6D925-EE60-DA74-AA0A-AA86E6E31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9BB7C9-1ADE-F1EB-B743-21C512762B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2F257C-2E0E-82FB-CFFD-91A803BCAF47}"/>
              </a:ext>
            </a:extLst>
          </p:cNvPr>
          <p:cNvSpPr txBox="1"/>
          <p:nvPr/>
        </p:nvSpPr>
        <p:spPr>
          <a:xfrm>
            <a:off x="181779" y="2409490"/>
            <a:ext cx="87804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Shun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homework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2 Shun did his homework by himself.">
            <a:hlinkClick r:id="" action="ppaction://media"/>
            <a:extLst>
              <a:ext uri="{FF2B5EF4-FFF2-40B4-BE49-F238E27FC236}">
                <a16:creationId xmlns:a16="http://schemas.microsoft.com/office/drawing/2014/main" id="{77B9FA76-9457-EA42-D454-BC55B801E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527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AA4E0-48DA-B37E-E385-48DF6C412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98AECD-3969-66FC-E542-81D7273DF45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343469F-441D-6C6D-9F46-ED65331C228E}"/>
              </a:ext>
            </a:extLst>
          </p:cNvPr>
          <p:cNvSpPr txBox="1"/>
          <p:nvPr/>
        </p:nvSpPr>
        <p:spPr>
          <a:xfrm>
            <a:off x="675292" y="2321004"/>
            <a:ext cx="77934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シュンは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一人で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Shun did his homework by himself.">
            <a:hlinkClick r:id="" action="ppaction://media"/>
            <a:extLst>
              <a:ext uri="{FF2B5EF4-FFF2-40B4-BE49-F238E27FC236}">
                <a16:creationId xmlns:a16="http://schemas.microsoft.com/office/drawing/2014/main" id="{1842B62B-1FE3-3158-72C3-72246E684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0096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6B7A5-81E2-AD54-A3A6-C79D038D1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F78E19-0A85-B3FE-F6CC-FF21B3BD24B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8F9E84-1311-5B1E-D9AB-3A639D7613D3}"/>
              </a:ext>
            </a:extLst>
          </p:cNvPr>
          <p:cNvSpPr txBox="1"/>
          <p:nvPr/>
        </p:nvSpPr>
        <p:spPr>
          <a:xfrm>
            <a:off x="1833077" y="4128490"/>
            <a:ext cx="54778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should do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yourselves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7AB093-4DB9-A1B9-5D4C-5E297D254AD6}"/>
              </a:ext>
            </a:extLst>
          </p:cNvPr>
          <p:cNvSpPr txBox="1"/>
          <p:nvPr/>
        </p:nvSpPr>
        <p:spPr>
          <a:xfrm>
            <a:off x="599172" y="690490"/>
            <a:ext cx="79456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あなたたちは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するべきです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自分自身で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You should do it yourselves.">
            <a:hlinkClick r:id="" action="ppaction://media"/>
            <a:extLst>
              <a:ext uri="{FF2B5EF4-FFF2-40B4-BE49-F238E27FC236}">
                <a16:creationId xmlns:a16="http://schemas.microsoft.com/office/drawing/2014/main" id="{F9E5A724-37CC-7DDE-696E-A40A27001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171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0753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D9FCA-BC6B-5E48-2DD8-7B9FE8A65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C21952-217F-9B2B-7225-C03FA6ADCDE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CAD171-E584-308C-1060-21CD937E4280}"/>
              </a:ext>
            </a:extLst>
          </p:cNvPr>
          <p:cNvSpPr txBox="1"/>
          <p:nvPr/>
        </p:nvSpPr>
        <p:spPr>
          <a:xfrm>
            <a:off x="1497451" y="2409490"/>
            <a:ext cx="614909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y---------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3 You should do it yourselves.">
            <a:hlinkClick r:id="" action="ppaction://media"/>
            <a:extLst>
              <a:ext uri="{FF2B5EF4-FFF2-40B4-BE49-F238E27FC236}">
                <a16:creationId xmlns:a16="http://schemas.microsoft.com/office/drawing/2014/main" id="{0768CC3C-B339-FB66-6230-87537FE41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171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428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9D045-4F7D-B913-4066-81FAAFB3B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C9F6BB-58D8-73E9-5244-DCAC0D0C00E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5E9290-245E-11DF-EC23-43EC014E8032}"/>
              </a:ext>
            </a:extLst>
          </p:cNvPr>
          <p:cNvSpPr txBox="1"/>
          <p:nvPr/>
        </p:nvSpPr>
        <p:spPr>
          <a:xfrm>
            <a:off x="599172" y="2321004"/>
            <a:ext cx="79456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あなたたちは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するべきです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自分自身で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3 You should do it yourselves.">
            <a:hlinkClick r:id="" action="ppaction://media"/>
            <a:extLst>
              <a:ext uri="{FF2B5EF4-FFF2-40B4-BE49-F238E27FC236}">
                <a16:creationId xmlns:a16="http://schemas.microsoft.com/office/drawing/2014/main" id="{B4040F05-4CB0-1029-EEA3-727AE3914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171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178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tell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kihon_v1_told">
            <a:hlinkClick r:id="" action="ppaction://media"/>
            <a:extLst>
              <a:ext uri="{FF2B5EF4-FFF2-40B4-BE49-F238E27FC236}">
                <a16:creationId xmlns:a16="http://schemas.microsoft.com/office/drawing/2014/main" id="{A01D9B36-6850-45E9-A453-EF0F57BA5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95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told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kihon_v1_told">
            <a:hlinkClick r:id="" action="ppaction://media"/>
            <a:extLst>
              <a:ext uri="{FF2B5EF4-FFF2-40B4-BE49-F238E27FC236}">
                <a16:creationId xmlns:a16="http://schemas.microsoft.com/office/drawing/2014/main" id="{9CD67315-F7DB-4C3D-9D52-D544288AC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2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2_L7_kihon_v1_told">
            <a:hlinkClick r:id="" action="ppaction://media"/>
            <a:extLst>
              <a:ext uri="{FF2B5EF4-FFF2-40B4-BE49-F238E27FC236}">
                <a16:creationId xmlns:a16="http://schemas.microsoft.com/office/drawing/2014/main" id="{41E615B9-3C20-4E1D-A456-68967D37F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26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7_kihon_v2_us">
            <a:hlinkClick r:id="" action="ppaction://media"/>
            <a:extLst>
              <a:ext uri="{FF2B5EF4-FFF2-40B4-BE49-F238E27FC236}">
                <a16:creationId xmlns:a16="http://schemas.microsoft.com/office/drawing/2014/main" id="{BA41DD7C-2327-4B58-8235-3D1688761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243013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472D3CC-069E-B47A-77C7-C96D2E91424D}"/>
              </a:ext>
            </a:extLst>
          </p:cNvPr>
          <p:cNvGrpSpPr/>
          <p:nvPr/>
        </p:nvGrpSpPr>
        <p:grpSpPr>
          <a:xfrm>
            <a:off x="206477" y="1720602"/>
            <a:ext cx="8731046" cy="3416797"/>
            <a:chOff x="206477" y="2420557"/>
            <a:chExt cx="8731046" cy="341679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62353B0-1042-D49B-CFB5-D8DFC71DC4FC}"/>
                </a:ext>
              </a:extLst>
            </p:cNvPr>
            <p:cNvSpPr txBox="1"/>
            <p:nvPr/>
          </p:nvSpPr>
          <p:spPr>
            <a:xfrm>
              <a:off x="914400" y="4267694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B221E9A-27B9-6A38-1C39-59E0D5022E33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私たちを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9276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225287" y="1851645"/>
            <a:ext cx="869342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</a:t>
            </a:r>
            <a:endParaRPr kumimoji="1" lang="ja-JP" altLang="en-US" sz="19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kihon_v2_us">
            <a:hlinkClick r:id="" action="ppaction://media"/>
            <a:extLst>
              <a:ext uri="{FF2B5EF4-FFF2-40B4-BE49-F238E27FC236}">
                <a16:creationId xmlns:a16="http://schemas.microsoft.com/office/drawing/2014/main" id="{3A3161D0-2357-4064-8EE4-EE2BDAA6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571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2_L7_kihon_v2_us">
            <a:hlinkClick r:id="" action="ppaction://media"/>
            <a:extLst>
              <a:ext uri="{FF2B5EF4-FFF2-40B4-BE49-F238E27FC236}">
                <a16:creationId xmlns:a16="http://schemas.microsoft.com/office/drawing/2014/main" id="{73C8D048-11D6-4836-B0C9-9B7C3A906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24301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DCF446-11E5-4971-CCE3-60439EB12BEB}"/>
              </a:ext>
            </a:extLst>
          </p:cNvPr>
          <p:cNvSpPr txBox="1"/>
          <p:nvPr/>
        </p:nvSpPr>
        <p:spPr>
          <a:xfrm>
            <a:off x="206477" y="2690336"/>
            <a:ext cx="8731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私たちを</a:t>
            </a:r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9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1814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彼の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kihon_v3_his">
            <a:hlinkClick r:id="" action="ppaction://media"/>
            <a:extLst>
              <a:ext uri="{FF2B5EF4-FFF2-40B4-BE49-F238E27FC236}">
                <a16:creationId xmlns:a16="http://schemas.microsoft.com/office/drawing/2014/main" id="{F0C08D77-84F3-408E-832B-683AF3BEC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3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kihon_v3_his">
            <a:hlinkClick r:id="" action="ppaction://media"/>
            <a:extLst>
              <a:ext uri="{FF2B5EF4-FFF2-40B4-BE49-F238E27FC236}">
                <a16:creationId xmlns:a16="http://schemas.microsoft.com/office/drawing/2014/main" id="{9737F2D4-7518-402E-909B-4F7259327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105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7_kihon_v3_his">
            <a:hlinkClick r:id="" action="ppaction://media"/>
            <a:extLst>
              <a:ext uri="{FF2B5EF4-FFF2-40B4-BE49-F238E27FC236}">
                <a16:creationId xmlns:a16="http://schemas.microsoft.com/office/drawing/2014/main" id="{53B96E7F-F175-4AF6-927D-97F2A0D28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231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2_L7_kihon_v4_country">
            <a:hlinkClick r:id="" action="ppaction://media"/>
            <a:extLst>
              <a:ext uri="{FF2B5EF4-FFF2-40B4-BE49-F238E27FC236}">
                <a16:creationId xmlns:a16="http://schemas.microsoft.com/office/drawing/2014/main" id="{877438E9-3909-483F-B141-4A8CB773D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271588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29AC636-D1B8-F1D3-84D7-207D09189DC7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57ACF6A1-B1C4-6B12-8A01-7514AB1B151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9EDAB83-D143-0862-6FDD-8F7C544A2504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25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3EE2768-9F67-20FB-0526-533D6803AE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78" b="59794"/>
          <a:stretch>
            <a:fillRect/>
          </a:stretch>
        </p:blipFill>
        <p:spPr>
          <a:xfrm>
            <a:off x="245278" y="1022216"/>
            <a:ext cx="8586000" cy="76247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told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about his country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「彼の国について」という意味をもち、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の内容を説明しています。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761497"/>
            <a:ext cx="419389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彼は私たちに彼の国について話しました。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country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kihon_v4_country">
            <a:hlinkClick r:id="" action="ppaction://media"/>
            <a:extLst>
              <a:ext uri="{FF2B5EF4-FFF2-40B4-BE49-F238E27FC236}">
                <a16:creationId xmlns:a16="http://schemas.microsoft.com/office/drawing/2014/main" id="{FF97C5E4-FD8E-4A76-8722-CF9CA71E8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27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7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7_kihon_v4_country">
            <a:hlinkClick r:id="" action="ppaction://media"/>
            <a:extLst>
              <a:ext uri="{FF2B5EF4-FFF2-40B4-BE49-F238E27FC236}">
                <a16:creationId xmlns:a16="http://schemas.microsoft.com/office/drawing/2014/main" id="{B18F95AB-0EA1-41A9-B776-7918C583C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271588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B7D889-6979-F833-0018-10A63840719C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086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7_kihon_v5_your">
            <a:hlinkClick r:id="" action="ppaction://media"/>
            <a:extLst>
              <a:ext uri="{FF2B5EF4-FFF2-40B4-BE49-F238E27FC236}">
                <a16:creationId xmlns:a16="http://schemas.microsoft.com/office/drawing/2014/main" id="{3CEAC052-5E5F-4C5D-91AF-A91A85160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4363" y="121285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8495B9D-12C4-55B1-F1BF-8749F2327024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03D5720-999B-5E53-0EEC-FB0B77DCF4C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A7DE35F-D8AD-D9A1-425B-07608469AFD6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あなたの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6138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4643" y="2105561"/>
            <a:ext cx="73947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kihon_v5_your">
            <a:hlinkClick r:id="" action="ppaction://media"/>
            <a:extLst>
              <a:ext uri="{FF2B5EF4-FFF2-40B4-BE49-F238E27FC236}">
                <a16:creationId xmlns:a16="http://schemas.microsoft.com/office/drawing/2014/main" id="{AB66C4BF-8B17-4015-80E7-7A503E9FB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4363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455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7_kihon_v5_your">
            <a:hlinkClick r:id="" action="ppaction://media"/>
            <a:extLst>
              <a:ext uri="{FF2B5EF4-FFF2-40B4-BE49-F238E27FC236}">
                <a16:creationId xmlns:a16="http://schemas.microsoft.com/office/drawing/2014/main" id="{A0810FBD-F1A5-411A-8838-0DF94F5DB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4363" y="121285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22B8C7-4E72-267A-D4F3-BC1CECDE9ED6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</a:t>
            </a:r>
          </a:p>
        </p:txBody>
      </p:sp>
    </p:spTree>
    <p:extLst>
      <p:ext uri="{BB962C8B-B14F-4D97-AF65-F5344CB8AC3E}">
        <p14:creationId xmlns:p14="http://schemas.microsoft.com/office/powerpoint/2010/main" val="10158682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DDA7A6A-59A4-4DD8-B972-E670C246313E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2031455"/>
            <a:chExt cx="8004314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569844" y="2031455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新しい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20417" y="4047391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7_kihon_v6_new">
            <a:hlinkClick r:id="" action="ppaction://media"/>
            <a:extLst>
              <a:ext uri="{FF2B5EF4-FFF2-40B4-BE49-F238E27FC236}">
                <a16:creationId xmlns:a16="http://schemas.microsoft.com/office/drawing/2014/main" id="{F35BB48C-DFAD-4E8B-9796-3C8BE250D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537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new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7_kihon_v6_new">
            <a:hlinkClick r:id="" action="ppaction://media"/>
            <a:extLst>
              <a:ext uri="{FF2B5EF4-FFF2-40B4-BE49-F238E27FC236}">
                <a16:creationId xmlns:a16="http://schemas.microsoft.com/office/drawing/2014/main" id="{1103B19A-D8A8-4CC7-ABE3-E306892FB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068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7838AEC-6FE6-47DB-BEA5-63C9BC083273}"/>
              </a:ext>
            </a:extLst>
          </p:cNvPr>
          <p:cNvSpPr txBox="1"/>
          <p:nvPr/>
        </p:nvSpPr>
        <p:spPr>
          <a:xfrm>
            <a:off x="569844" y="2421032"/>
            <a:ext cx="800431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7_kihon_v6_new">
            <a:hlinkClick r:id="" action="ppaction://media"/>
            <a:extLst>
              <a:ext uri="{FF2B5EF4-FFF2-40B4-BE49-F238E27FC236}">
                <a16:creationId xmlns:a16="http://schemas.microsoft.com/office/drawing/2014/main" id="{31EB7462-3D23-46C1-916C-E1536A742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714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7_kihon_v7_mine">
            <a:hlinkClick r:id="" action="ppaction://media"/>
            <a:extLst>
              <a:ext uri="{FF2B5EF4-FFF2-40B4-BE49-F238E27FC236}">
                <a16:creationId xmlns:a16="http://schemas.microsoft.com/office/drawing/2014/main" id="{F53EF48B-F2FE-4DC5-9004-FD5B7672F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9175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325E7E9-024E-689E-59D7-0E9B16A96D40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AA96411-3B05-0261-F49E-E385A8DED41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37C8AFA-4FF9-93B6-F6E6-CEB3BAAD2650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私のもの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3832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5133F06-15F3-42B5-B497-EF067AF17181}"/>
              </a:ext>
            </a:extLst>
          </p:cNvPr>
          <p:cNvSpPr txBox="1"/>
          <p:nvPr/>
        </p:nvSpPr>
        <p:spPr>
          <a:xfrm>
            <a:off x="874643" y="2105561"/>
            <a:ext cx="73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mine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7_kihon_v7_mine">
            <a:hlinkClick r:id="" action="ppaction://media"/>
            <a:extLst>
              <a:ext uri="{FF2B5EF4-FFF2-40B4-BE49-F238E27FC236}">
                <a16:creationId xmlns:a16="http://schemas.microsoft.com/office/drawing/2014/main" id="{92A0F987-F841-4DDB-924C-C92E88635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307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2_L7_kihon_v7_mine">
            <a:hlinkClick r:id="" action="ppaction://media"/>
            <a:extLst>
              <a:ext uri="{FF2B5EF4-FFF2-40B4-BE49-F238E27FC236}">
                <a16:creationId xmlns:a16="http://schemas.microsoft.com/office/drawing/2014/main" id="{5EBDCDD8-762A-49C7-9736-A1F28A43E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9175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072C37-78C0-8918-578A-710BF9F007E4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私のもの</a:t>
            </a:r>
          </a:p>
        </p:txBody>
      </p:sp>
    </p:spTree>
    <p:extLst>
      <p:ext uri="{BB962C8B-B14F-4D97-AF65-F5344CB8AC3E}">
        <p14:creationId xmlns:p14="http://schemas.microsoft.com/office/powerpoint/2010/main" val="40091892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869226-8F70-4977-ACD6-D78A48E187B7}"/>
              </a:ext>
            </a:extLst>
          </p:cNvPr>
          <p:cNvGrpSpPr/>
          <p:nvPr/>
        </p:nvGrpSpPr>
        <p:grpSpPr>
          <a:xfrm>
            <a:off x="0" y="1846941"/>
            <a:ext cx="9144000" cy="3164119"/>
            <a:chOff x="0" y="2246467"/>
            <a:chExt cx="9144000" cy="316411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[b-] [h------]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246467"/>
              <a:ext cx="7513983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彼女自身で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kihon_v8_by herself">
            <a:hlinkClick r:id="" action="ppaction://media"/>
            <a:extLst>
              <a:ext uri="{FF2B5EF4-FFF2-40B4-BE49-F238E27FC236}">
                <a16:creationId xmlns:a16="http://schemas.microsoft.com/office/drawing/2014/main" id="{037B74EF-626D-4D63-AC54-3DCF4E7E6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5635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919551A4-A975-8A53-2046-8862A8B14FA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7779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574920"/>
            <a:ext cx="850789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herself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kihon_v8_by herself">
            <a:hlinkClick r:id="" action="ppaction://media"/>
            <a:extLst>
              <a:ext uri="{FF2B5EF4-FFF2-40B4-BE49-F238E27FC236}">
                <a16:creationId xmlns:a16="http://schemas.microsoft.com/office/drawing/2014/main" id="{5B3E6FEE-CA82-4382-8196-1113722CE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5635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1E021D2-CCD6-6BF5-D5D7-EB86230F8EB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7894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A8F611-96CB-4F95-96A9-53BA5D839B79}"/>
              </a:ext>
            </a:extLst>
          </p:cNvPr>
          <p:cNvSpPr txBox="1"/>
          <p:nvPr/>
        </p:nvSpPr>
        <p:spPr>
          <a:xfrm>
            <a:off x="815009" y="2574920"/>
            <a:ext cx="751398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彼女自身で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kihon_v8_by herself">
            <a:hlinkClick r:id="" action="ppaction://media"/>
            <a:extLst>
              <a:ext uri="{FF2B5EF4-FFF2-40B4-BE49-F238E27FC236}">
                <a16:creationId xmlns:a16="http://schemas.microsoft.com/office/drawing/2014/main" id="{8B73E455-16A9-4EC7-B430-EFEB66FA3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1613" y="563563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3345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09D69-4628-A122-E390-A6FF465B4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41E6155-3899-6ACA-B77A-7E9B281DB50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8EF8B30-7C9F-814A-525D-9FEBBA7B9D2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A1D2A7-7830-D30A-BC58-0CA60CEE68F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E060E5D-EAB3-0B48-E89D-C1CD89EE48A4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A8AF6E1-5490-09E3-2C0C-52B620C4D7C8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tell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C83F883-209A-0E3E-8820-5B977F55266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told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kihon_v1_told">
            <a:hlinkClick r:id="" action="ppaction://media"/>
            <a:extLst>
              <a:ext uri="{FF2B5EF4-FFF2-40B4-BE49-F238E27FC236}">
                <a16:creationId xmlns:a16="http://schemas.microsoft.com/office/drawing/2014/main" id="{F00DDE7A-E771-EB94-6158-17EDC8F01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12128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0B51473-2BCD-FA33-D09E-BA6EB6110744}"/>
              </a:ext>
            </a:extLst>
          </p:cNvPr>
          <p:cNvSpPr/>
          <p:nvPr/>
        </p:nvSpPr>
        <p:spPr>
          <a:xfrm>
            <a:off x="3133725" y="3934703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640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3922D-5070-885C-C607-39A3360DA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F23894-4FB0-6A08-6A07-C8D43A2D703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E778E2-7568-D71C-6575-00D2641BAA1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454598-F6D5-DAAC-FEBD-9E15E5255F5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pic>
        <p:nvPicPr>
          <p:cNvPr id="4" name="G2_L7_kihon_v2_us">
            <a:hlinkClick r:id="" action="ppaction://media"/>
            <a:extLst>
              <a:ext uri="{FF2B5EF4-FFF2-40B4-BE49-F238E27FC236}">
                <a16:creationId xmlns:a16="http://schemas.microsoft.com/office/drawing/2014/main" id="{F3E7B383-27B2-C927-337A-59C7189A6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32000" y="1243013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79EE159-E334-D7F5-1523-F75F8E84A06E}"/>
              </a:ext>
            </a:extLst>
          </p:cNvPr>
          <p:cNvGrpSpPr/>
          <p:nvPr/>
        </p:nvGrpSpPr>
        <p:grpSpPr>
          <a:xfrm>
            <a:off x="206477" y="1720602"/>
            <a:ext cx="8731046" cy="3416797"/>
            <a:chOff x="206477" y="2420557"/>
            <a:chExt cx="8731046" cy="341679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8644799-93EF-02BF-2091-43117D7448E2}"/>
                </a:ext>
              </a:extLst>
            </p:cNvPr>
            <p:cNvSpPr txBox="1"/>
            <p:nvPr/>
          </p:nvSpPr>
          <p:spPr>
            <a:xfrm>
              <a:off x="914400" y="4267694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9F6F9DD-E5CA-5025-9ED8-74063B885D2E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私たちを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A425990-CE43-D6C8-169C-503613E02EB0}"/>
              </a:ext>
            </a:extLst>
          </p:cNvPr>
          <p:cNvSpPr/>
          <p:nvPr/>
        </p:nvSpPr>
        <p:spPr>
          <a:xfrm>
            <a:off x="3594100" y="3402390"/>
            <a:ext cx="19653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6108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2FD32-81C5-80BE-5B7E-BA535D87F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73F6A40-4359-5537-48B5-3052BA5A0EA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F7E97A8-59CF-7FA2-7A08-BE00C1AC96C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ECB4E1-B281-8BBD-CA44-489BDF51409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D707662-F3E7-E587-8229-01927335100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59EE9D3-DB60-0C80-056F-AE50700EDBB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his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8981CA8-DDB1-E3D9-3D4E-9EDC62AC29C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彼の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kihon_v3_his">
            <a:hlinkClick r:id="" action="ppaction://media"/>
            <a:extLst>
              <a:ext uri="{FF2B5EF4-FFF2-40B4-BE49-F238E27FC236}">
                <a16:creationId xmlns:a16="http://schemas.microsoft.com/office/drawing/2014/main" id="{B6F76F62-CBBC-9FE4-3C32-C3750E217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13604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B645539-41AD-080D-7AB4-C9497D2017D7}"/>
              </a:ext>
            </a:extLst>
          </p:cNvPr>
          <p:cNvSpPr/>
          <p:nvPr/>
        </p:nvSpPr>
        <p:spPr>
          <a:xfrm>
            <a:off x="3517900" y="3519516"/>
            <a:ext cx="21177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942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03B62-45FF-8EB4-39A6-83A238EC5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D01BDFC-C466-CDBB-E3C6-7C4F0635DC7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5A5B2CE-8CB1-3BDC-F2CB-DCD97FA306B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70621B6-27D4-F744-754E-D68A591C7DA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3" name="G2_L7_kihon_v4_country">
            <a:hlinkClick r:id="" action="ppaction://media"/>
            <a:extLst>
              <a:ext uri="{FF2B5EF4-FFF2-40B4-BE49-F238E27FC236}">
                <a16:creationId xmlns:a16="http://schemas.microsoft.com/office/drawing/2014/main" id="{2CEE1EB1-0B59-7565-B566-353A98E8C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1271588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5EB94D5-CF04-1E61-9B03-A1FD296151DB}"/>
              </a:ext>
            </a:extLst>
          </p:cNvPr>
          <p:cNvGrpSpPr/>
          <p:nvPr/>
        </p:nvGrpSpPr>
        <p:grpSpPr>
          <a:xfrm>
            <a:off x="660400" y="1320731"/>
            <a:ext cx="7823200" cy="4216538"/>
            <a:chOff x="660400" y="1360757"/>
            <a:chExt cx="7823200" cy="421653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52C3E40-38A2-761B-A72B-6AFD725EC7A7}"/>
                </a:ext>
              </a:extLst>
            </p:cNvPr>
            <p:cNvSpPr txBox="1"/>
            <p:nvPr/>
          </p:nvSpPr>
          <p:spPr>
            <a:xfrm>
              <a:off x="660400" y="4007635"/>
              <a:ext cx="7823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country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CF175B5-A5A1-1BFB-3179-A841E06A7565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AA69A7E-5E60-F89C-2BCE-AA79BC50763D}"/>
              </a:ext>
            </a:extLst>
          </p:cNvPr>
          <p:cNvSpPr/>
          <p:nvPr/>
        </p:nvSpPr>
        <p:spPr>
          <a:xfrm>
            <a:off x="1981200" y="3823671"/>
            <a:ext cx="5191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0805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655B3-FAFA-01C1-2105-7777E8747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A869AF-7A4E-0091-643A-1EB98C49AA9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450914-60A5-991A-76C6-23D93C189A4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0B4F7E-785E-B852-2B4E-3853D715A40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pic>
        <p:nvPicPr>
          <p:cNvPr id="4" name="G2_L7_kihon_v5_your">
            <a:hlinkClick r:id="" action="ppaction://media"/>
            <a:extLst>
              <a:ext uri="{FF2B5EF4-FFF2-40B4-BE49-F238E27FC236}">
                <a16:creationId xmlns:a16="http://schemas.microsoft.com/office/drawing/2014/main" id="{E61A484B-3921-65A2-E2ED-61732CFE4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4363" y="121285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BCA7525-3480-6A63-4AA4-618CAA54BFC5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2E6482C-1735-6DA8-8E29-C02D41C1175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your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1D17B82-2B23-1CAA-60D2-3D59CDB436C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あなたの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48A9D87-AB02-B4C3-8F30-42130DF88FD0}"/>
              </a:ext>
            </a:extLst>
          </p:cNvPr>
          <p:cNvSpPr/>
          <p:nvPr/>
        </p:nvSpPr>
        <p:spPr>
          <a:xfrm>
            <a:off x="2997200" y="3402390"/>
            <a:ext cx="3159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8226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A4F6E-4EBE-366D-2148-5B7A999D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7BC83A-8774-3271-AFF3-4A79D178231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8B4BAF-FDF1-9E5D-023B-F588DE300C86}"/>
              </a:ext>
            </a:extLst>
          </p:cNvPr>
          <p:cNvSpPr txBox="1"/>
          <p:nvPr/>
        </p:nvSpPr>
        <p:spPr>
          <a:xfrm>
            <a:off x="1737190" y="4128490"/>
            <a:ext cx="566961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told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4EC5EF-3635-7B57-9B89-CC8152A7E4AE}"/>
              </a:ext>
            </a:extLst>
          </p:cNvPr>
          <p:cNvSpPr txBox="1"/>
          <p:nvPr/>
        </p:nvSpPr>
        <p:spPr>
          <a:xfrm>
            <a:off x="671007" y="690490"/>
            <a:ext cx="78019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彼の国について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He told us about his country.">
            <a:hlinkClick r:id="" action="ppaction://media"/>
            <a:extLst>
              <a:ext uri="{FF2B5EF4-FFF2-40B4-BE49-F238E27FC236}">
                <a16:creationId xmlns:a16="http://schemas.microsoft.com/office/drawing/2014/main" id="{BD6B6B4C-8FCB-19B9-F0E2-3D75E4038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86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0D3EB-4502-7EC0-9FB9-423D821E1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64E41AE-9C99-D63B-A08C-2C6434F562C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A836AEF-8882-E438-62C5-C1107CB02AB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D0A61D-4568-6680-0AAD-C3DB7997416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75B392D-7A38-D1CD-A3F8-5151E0E5CB58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2031455"/>
            <a:chExt cx="8004314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CA464CE-66E2-3022-07D5-88B9B69B95C7}"/>
                </a:ext>
              </a:extLst>
            </p:cNvPr>
            <p:cNvSpPr txBox="1"/>
            <p:nvPr/>
          </p:nvSpPr>
          <p:spPr>
            <a:xfrm>
              <a:off x="569844" y="2031455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新しい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FAB6A0B-D327-2063-1C45-B18B7D1A4D1F}"/>
                </a:ext>
              </a:extLst>
            </p:cNvPr>
            <p:cNvSpPr txBox="1"/>
            <p:nvPr/>
          </p:nvSpPr>
          <p:spPr>
            <a:xfrm>
              <a:off x="1020417" y="4047391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7_kihon_v6_new">
            <a:hlinkClick r:id="" action="ppaction://media"/>
            <a:extLst>
              <a:ext uri="{FF2B5EF4-FFF2-40B4-BE49-F238E27FC236}">
                <a16:creationId xmlns:a16="http://schemas.microsoft.com/office/drawing/2014/main" id="{CE4C03B5-5EC1-4C41-89A7-E7CB857A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1450" y="12128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DF3FAB-4636-2022-7874-8D065B1A0971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475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8591D-747D-3D29-260D-4C743EE23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B0BBED-53DE-6D35-F0FF-06F34C5F0FF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0F456E-BFFE-46FE-992B-B0E4FC4ED16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D140A1-15B2-DB40-B020-C9A35B2F8DF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4" name="G2_L7_kihon_v7_mine">
            <a:hlinkClick r:id="" action="ppaction://media"/>
            <a:extLst>
              <a:ext uri="{FF2B5EF4-FFF2-40B4-BE49-F238E27FC236}">
                <a16:creationId xmlns:a16="http://schemas.microsoft.com/office/drawing/2014/main" id="{2FEE3097-1789-251D-C13B-807E99354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9175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77D8BB3-0401-4EA2-A795-FF5E57B21978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4D09AD7-F51C-9EB7-4DE1-82D3CF85AA5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mine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F3B8621-DB23-4F92-C987-14EF3D7BDF60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私のもの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0329752-CC0B-BD85-C445-10F758628841}"/>
              </a:ext>
            </a:extLst>
          </p:cNvPr>
          <p:cNvSpPr/>
          <p:nvPr/>
        </p:nvSpPr>
        <p:spPr>
          <a:xfrm>
            <a:off x="2908300" y="3402390"/>
            <a:ext cx="33369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381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CA0F-1C4B-8DCC-6311-97F65565B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787D236-2FB2-68AF-D5C1-E11580FF926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E6E1891-B5B9-9C25-169D-91FC186E2CB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A98507C-74A7-DFBF-BC5B-3551332E7D3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3B8F1E4-5C47-7533-6B8F-CB5B2BCFAFE6}"/>
              </a:ext>
            </a:extLst>
          </p:cNvPr>
          <p:cNvGrpSpPr/>
          <p:nvPr/>
        </p:nvGrpSpPr>
        <p:grpSpPr>
          <a:xfrm>
            <a:off x="0" y="1846941"/>
            <a:ext cx="9144000" cy="3164119"/>
            <a:chOff x="0" y="2246467"/>
            <a:chExt cx="9144000" cy="316411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B3ACF34-692E-9339-EE25-A5F2042D0D2C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[by] [herself]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59EEB89-EB95-F51A-D652-42B5C5E5B7DA}"/>
                </a:ext>
              </a:extLst>
            </p:cNvPr>
            <p:cNvSpPr txBox="1"/>
            <p:nvPr/>
          </p:nvSpPr>
          <p:spPr>
            <a:xfrm>
              <a:off x="815009" y="2246467"/>
              <a:ext cx="7513983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彼女自身で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kihon_v8_by herself">
            <a:hlinkClick r:id="" action="ppaction://media"/>
            <a:extLst>
              <a:ext uri="{FF2B5EF4-FFF2-40B4-BE49-F238E27FC236}">
                <a16:creationId xmlns:a16="http://schemas.microsoft.com/office/drawing/2014/main" id="{8943CC52-202E-FBC1-B150-A4B07BFBB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5635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C96EE9D-10CE-23B8-7964-B365AC96ED2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776F73E-0B49-4776-25E3-F7E1B94226BC}"/>
              </a:ext>
            </a:extLst>
          </p:cNvPr>
          <p:cNvSpPr/>
          <p:nvPr/>
        </p:nvSpPr>
        <p:spPr>
          <a:xfrm>
            <a:off x="1266825" y="3402390"/>
            <a:ext cx="161607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E504E8B-8110-6FDC-AB46-E1BEB5BBDF05}"/>
              </a:ext>
            </a:extLst>
          </p:cNvPr>
          <p:cNvSpPr/>
          <p:nvPr/>
        </p:nvSpPr>
        <p:spPr>
          <a:xfrm>
            <a:off x="3852113" y="3402390"/>
            <a:ext cx="402506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7978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自分自身で～しました。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578DE00-47C4-6DE7-19CB-DACC03F6F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9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2C15944-916A-44B2-0C0A-28E31AE9B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59970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203043" y="3323141"/>
            <a:ext cx="5172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cooked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C636CE-30AC-B00A-D654-E28CAF8B832D}"/>
              </a:ext>
            </a:extLst>
          </p:cNvPr>
          <p:cNvSpPr txBox="1"/>
          <p:nvPr/>
        </p:nvSpPr>
        <p:spPr>
          <a:xfrm>
            <a:off x="1048529" y="4521578"/>
            <a:ext cx="584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repaired   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9C864A8-A5E7-9161-F493-8AC0A8AA94C1}"/>
              </a:ext>
            </a:extLst>
          </p:cNvPr>
          <p:cNvSpPr txBox="1"/>
          <p:nvPr/>
        </p:nvSpPr>
        <p:spPr>
          <a:xfrm>
            <a:off x="1385967" y="5745415"/>
            <a:ext cx="584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         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AS_G2_19_03_kihon_t_1">
            <a:hlinkClick r:id="" action="ppaction://media"/>
            <a:extLst>
              <a:ext uri="{FF2B5EF4-FFF2-40B4-BE49-F238E27FC236}">
                <a16:creationId xmlns:a16="http://schemas.microsoft.com/office/drawing/2014/main" id="{34A6C53C-9BE0-B2E7-71C2-9F1AA1E124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4363" y="4025900"/>
            <a:ext cx="406400" cy="406400"/>
          </a:xfrm>
          <a:prstGeom prst="rect">
            <a:avLst/>
          </a:prstGeom>
        </p:spPr>
      </p:pic>
      <p:pic>
        <p:nvPicPr>
          <p:cNvPr id="14" name="AS_G2_19_03_kihon_t_1">
            <a:hlinkClick r:id="" action="ppaction://media"/>
            <a:extLst>
              <a:ext uri="{FF2B5EF4-FFF2-40B4-BE49-F238E27FC236}">
                <a16:creationId xmlns:a16="http://schemas.microsoft.com/office/drawing/2014/main" id="{568FDE1A-E6EC-656B-4E79-9046806920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4363" y="48991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EE195D4-5FDC-89E7-3CE4-295299D3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9970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820CE3-7EBF-3984-E972-1ABF7F555D25}"/>
              </a:ext>
            </a:extLst>
          </p:cNvPr>
          <p:cNvSpPr txBox="1"/>
          <p:nvPr/>
        </p:nvSpPr>
        <p:spPr>
          <a:xfrm>
            <a:off x="1203043" y="3323141"/>
            <a:ext cx="5172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cooked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B7499AD-00E2-DC00-8448-928AF1C3E806}"/>
              </a:ext>
            </a:extLst>
          </p:cNvPr>
          <p:cNvSpPr txBox="1"/>
          <p:nvPr/>
        </p:nvSpPr>
        <p:spPr>
          <a:xfrm>
            <a:off x="1048529" y="4521578"/>
            <a:ext cx="584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repaired   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7805D0-5485-18AE-6B24-9DFF14CAE3DC}"/>
              </a:ext>
            </a:extLst>
          </p:cNvPr>
          <p:cNvSpPr txBox="1"/>
          <p:nvPr/>
        </p:nvSpPr>
        <p:spPr>
          <a:xfrm>
            <a:off x="1385967" y="5745415"/>
            <a:ext cx="584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                     by     myself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put up the tent by myself.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4099F68-C415-AA9F-79F1-907A8D11B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803843"/>
          </a:xfrm>
          <a:prstGeom prst="rect">
            <a:avLst/>
          </a:prstGeom>
        </p:spPr>
      </p:pic>
      <p:pic>
        <p:nvPicPr>
          <p:cNvPr id="9" name="AS_G2_19_04_kihon_t_2">
            <a:hlinkClick r:id="" action="ppaction://media"/>
            <a:extLst>
              <a:ext uri="{FF2B5EF4-FFF2-40B4-BE49-F238E27FC236}">
                <a16:creationId xmlns:a16="http://schemas.microsoft.com/office/drawing/2014/main" id="{B8140F81-F0CB-9340-3C01-EEF2197BAF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6413" y="2312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534EA56-3B40-0C5D-F10A-F26257AFB9D4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D85FD-6013-411E-4088-68C236637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7C214D-3F2D-B0DE-8771-4D3EF04214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9B4879-644C-A9B1-E474-77DA5131653A}"/>
              </a:ext>
            </a:extLst>
          </p:cNvPr>
          <p:cNvSpPr txBox="1"/>
          <p:nvPr/>
        </p:nvSpPr>
        <p:spPr>
          <a:xfrm>
            <a:off x="1481781" y="2409490"/>
            <a:ext cx="618043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[u-]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[h--]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1 He told us about his country.">
            <a:hlinkClick r:id="" action="ppaction://media"/>
            <a:extLst>
              <a:ext uri="{FF2B5EF4-FFF2-40B4-BE49-F238E27FC236}">
                <a16:creationId xmlns:a16="http://schemas.microsoft.com/office/drawing/2014/main" id="{6DDD51F0-7B3B-85C0-FA48-3FD586A84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66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「ベンは夏にヒロシのおばあさんに会いました」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9_05_reading_s1_1">
            <a:hlinkClick r:id="" action="ppaction://media"/>
            <a:extLst>
              <a:ext uri="{FF2B5EF4-FFF2-40B4-BE49-F238E27FC236}">
                <a16:creationId xmlns:a16="http://schemas.microsoft.com/office/drawing/2014/main" id="{460F9994-E3AF-11B0-657F-9CED553C1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55275" y="3808413"/>
            <a:ext cx="406400" cy="406400"/>
          </a:xfrm>
          <a:prstGeom prst="rect">
            <a:avLst/>
          </a:prstGeom>
        </p:spPr>
      </p:pic>
      <p:pic>
        <p:nvPicPr>
          <p:cNvPr id="8" name="AS_G2_19_06_reading_s1_2">
            <a:hlinkClick r:id="" action="ppaction://media"/>
            <a:extLst>
              <a:ext uri="{FF2B5EF4-FFF2-40B4-BE49-F238E27FC236}">
                <a16:creationId xmlns:a16="http://schemas.microsoft.com/office/drawing/2014/main" id="{CBD589C2-34F2-7CA4-D512-656DC84A9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04837" y="3808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5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5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B8EAE75-6CCB-4CAF-89C7-5344AACAEB8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滞在する</a:t>
              </a:r>
            </a:p>
          </p:txBody>
        </p:sp>
      </p:grpSp>
      <p:pic>
        <p:nvPicPr>
          <p:cNvPr id="4" name="G2_L7_reading_v1_stay">
            <a:hlinkClick r:id="" action="ppaction://media"/>
            <a:extLst>
              <a:ext uri="{FF2B5EF4-FFF2-40B4-BE49-F238E27FC236}">
                <a16:creationId xmlns:a16="http://schemas.microsoft.com/office/drawing/2014/main" id="{948116CB-DB84-4148-B7D1-9C2384D80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86013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798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1_stay">
            <a:hlinkClick r:id="" action="ppaction://media"/>
            <a:extLst>
              <a:ext uri="{FF2B5EF4-FFF2-40B4-BE49-F238E27FC236}">
                <a16:creationId xmlns:a16="http://schemas.microsoft.com/office/drawing/2014/main" id="{E9DC1CCB-B63F-48BE-AF1D-91CC9EFA7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86013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542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滞在する</a:t>
            </a:r>
          </a:p>
        </p:txBody>
      </p:sp>
      <p:pic>
        <p:nvPicPr>
          <p:cNvPr id="6" name="G2_L7_reading_v1_stay">
            <a:hlinkClick r:id="" action="ppaction://media"/>
            <a:extLst>
              <a:ext uri="{FF2B5EF4-FFF2-40B4-BE49-F238E27FC236}">
                <a16:creationId xmlns:a16="http://schemas.microsoft.com/office/drawing/2014/main" id="{5FD10C5F-BC86-4F79-98E6-3614FC804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86013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308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B8EAE75-6CCB-4CAF-89C7-5344AACAEB8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ひとりで</a:t>
              </a:r>
            </a:p>
          </p:txBody>
        </p:sp>
      </p:grpSp>
      <p:pic>
        <p:nvPicPr>
          <p:cNvPr id="4" name="G2_L7_reading_v2_alone">
            <a:hlinkClick r:id="" action="ppaction://media"/>
            <a:extLst>
              <a:ext uri="{FF2B5EF4-FFF2-40B4-BE49-F238E27FC236}">
                <a16:creationId xmlns:a16="http://schemas.microsoft.com/office/drawing/2014/main" id="{E28C07B6-D051-4AB4-90C7-D44A71FE8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2068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751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alone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2_alone">
            <a:hlinkClick r:id="" action="ppaction://media"/>
            <a:extLst>
              <a:ext uri="{FF2B5EF4-FFF2-40B4-BE49-F238E27FC236}">
                <a16:creationId xmlns:a16="http://schemas.microsoft.com/office/drawing/2014/main" id="{418B2B84-58FE-4612-904B-58D31068F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2068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846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ひとりで</a:t>
            </a:r>
          </a:p>
        </p:txBody>
      </p:sp>
      <p:pic>
        <p:nvPicPr>
          <p:cNvPr id="7" name="G2_L7_reading_v2_alone">
            <a:hlinkClick r:id="" action="ppaction://media"/>
            <a:extLst>
              <a:ext uri="{FF2B5EF4-FFF2-40B4-BE49-F238E27FC236}">
                <a16:creationId xmlns:a16="http://schemas.microsoft.com/office/drawing/2014/main" id="{29899055-E176-4829-A7B8-9F28412B2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2068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259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DF47-6B77-D7F0-96A1-33012F17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1EA535-71D2-7932-80D5-5757AEB0141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7D3DF5-01B4-74FC-C477-9FE32674F07B}"/>
              </a:ext>
            </a:extLst>
          </p:cNvPr>
          <p:cNvSpPr txBox="1"/>
          <p:nvPr/>
        </p:nvSpPr>
        <p:spPr>
          <a:xfrm>
            <a:off x="671008" y="2321004"/>
            <a:ext cx="78019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私たちに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彼の国について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He told us about his country.">
            <a:hlinkClick r:id="" action="ppaction://media"/>
            <a:extLst>
              <a:ext uri="{FF2B5EF4-FFF2-40B4-BE49-F238E27FC236}">
                <a16:creationId xmlns:a16="http://schemas.microsoft.com/office/drawing/2014/main" id="{A9DC96F7-1DC7-43F3-F07F-B82F7B6AB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12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農場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reading_v3_farm">
            <a:hlinkClick r:id="" action="ppaction://media"/>
            <a:extLst>
              <a:ext uri="{FF2B5EF4-FFF2-40B4-BE49-F238E27FC236}">
                <a16:creationId xmlns:a16="http://schemas.microsoft.com/office/drawing/2014/main" id="{F38BA922-24B4-465F-ACA6-2F61AB6A9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046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farm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3_farm">
            <a:hlinkClick r:id="" action="ppaction://media"/>
            <a:extLst>
              <a:ext uri="{FF2B5EF4-FFF2-40B4-BE49-F238E27FC236}">
                <a16:creationId xmlns:a16="http://schemas.microsoft.com/office/drawing/2014/main" id="{5653A0BE-8C5B-4DEC-B057-A8881F713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572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農場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7_reading_v3_farm">
            <a:hlinkClick r:id="" action="ppaction://media"/>
            <a:extLst>
              <a:ext uri="{FF2B5EF4-FFF2-40B4-BE49-F238E27FC236}">
                <a16:creationId xmlns:a16="http://schemas.microsoft.com/office/drawing/2014/main" id="{C9145A1E-290B-4364-BC52-5C24DC6F0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946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869226-8F70-4977-ACD6-D78A48E187B7}"/>
              </a:ext>
            </a:extLst>
          </p:cNvPr>
          <p:cNvGrpSpPr/>
          <p:nvPr/>
        </p:nvGrpSpPr>
        <p:grpSpPr>
          <a:xfrm>
            <a:off x="0" y="1894812"/>
            <a:ext cx="9144000" cy="2976044"/>
            <a:chOff x="0" y="2034433"/>
            <a:chExt cx="9144000" cy="297604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87147"/>
              <a:ext cx="914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[f--] [t--] [f----] [t---]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034433"/>
              <a:ext cx="7513983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はじめて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reading_v4_for the first time">
            <a:hlinkClick r:id="" action="ppaction://media"/>
            <a:extLst>
              <a:ext uri="{FF2B5EF4-FFF2-40B4-BE49-F238E27FC236}">
                <a16:creationId xmlns:a16="http://schemas.microsoft.com/office/drawing/2014/main" id="{917159BC-6AB6-4D92-93BD-64E48FCBE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479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828836"/>
            <a:ext cx="8507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7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the first time</a:t>
            </a:r>
            <a:endParaRPr kumimoji="1" lang="ja-JP" altLang="en-US" sz="7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4_for the first time">
            <a:hlinkClick r:id="" action="ppaction://media"/>
            <a:extLst>
              <a:ext uri="{FF2B5EF4-FFF2-40B4-BE49-F238E27FC236}">
                <a16:creationId xmlns:a16="http://schemas.microsoft.com/office/drawing/2014/main" id="{4222BB74-85B2-4F28-A834-ADBD57FEC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636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A8F611-96CB-4F95-96A9-53BA5D839B79}"/>
              </a:ext>
            </a:extLst>
          </p:cNvPr>
          <p:cNvSpPr txBox="1"/>
          <p:nvPr/>
        </p:nvSpPr>
        <p:spPr>
          <a:xfrm>
            <a:off x="815009" y="2574920"/>
            <a:ext cx="751398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はじめて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4_for the first time">
            <a:hlinkClick r:id="" action="ppaction://media"/>
            <a:extLst>
              <a:ext uri="{FF2B5EF4-FFF2-40B4-BE49-F238E27FC236}">
                <a16:creationId xmlns:a16="http://schemas.microsoft.com/office/drawing/2014/main" id="{2B67AEE6-B36A-4D0C-863B-BE25CD8DC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905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87B386C-CE29-4738-B6AF-9588E5276B24}"/>
              </a:ext>
            </a:extLst>
          </p:cNvPr>
          <p:cNvGrpSpPr/>
          <p:nvPr/>
        </p:nvGrpSpPr>
        <p:grpSpPr>
          <a:xfrm>
            <a:off x="0" y="1315811"/>
            <a:ext cx="9144000" cy="4226379"/>
            <a:chOff x="0" y="784681"/>
            <a:chExt cx="9144000" cy="422637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87621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[h---] [y-------]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9D7A406-26EE-40B4-9E89-AF130F794945}"/>
                </a:ext>
              </a:extLst>
            </p:cNvPr>
            <p:cNvSpPr txBox="1"/>
            <p:nvPr/>
          </p:nvSpPr>
          <p:spPr>
            <a:xfrm>
              <a:off x="815009" y="784681"/>
              <a:ext cx="751398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自分で自由に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とって食べる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7_reading_v5_help yourself">
            <a:hlinkClick r:id="" action="ppaction://media"/>
            <a:extLst>
              <a:ext uri="{FF2B5EF4-FFF2-40B4-BE49-F238E27FC236}">
                <a16:creationId xmlns:a16="http://schemas.microsoft.com/office/drawing/2014/main" id="{81A8FB1C-C2EB-4A72-ABB8-20AE9150C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80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490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690336"/>
            <a:ext cx="8507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 yourself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5_help yourself">
            <a:hlinkClick r:id="" action="ppaction://media"/>
            <a:extLst>
              <a:ext uri="{FF2B5EF4-FFF2-40B4-BE49-F238E27FC236}">
                <a16:creationId xmlns:a16="http://schemas.microsoft.com/office/drawing/2014/main" id="{D356AA3B-6D8C-48C9-A197-1D34D05B2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80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49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C171C7-15E2-4CF6-9B6A-C7A8FE9E25C6}"/>
              </a:ext>
            </a:extLst>
          </p:cNvPr>
          <p:cNvSpPr txBox="1"/>
          <p:nvPr/>
        </p:nvSpPr>
        <p:spPr>
          <a:xfrm>
            <a:off x="815009" y="2151728"/>
            <a:ext cx="75139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自分で自由に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とって食べる</a:t>
            </a:r>
            <a:endParaRPr kumimoji="1" lang="ja-JP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7_reading_v5_help yourself">
            <a:hlinkClick r:id="" action="ppaction://media"/>
            <a:extLst>
              <a:ext uri="{FF2B5EF4-FFF2-40B4-BE49-F238E27FC236}">
                <a16:creationId xmlns:a16="http://schemas.microsoft.com/office/drawing/2014/main" id="{F4DB648B-716B-45DD-BFD6-8327A0C10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80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790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7_reading_v6_answer">
            <a:hlinkClick r:id="" action="ppaction://media"/>
            <a:extLst>
              <a:ext uri="{FF2B5EF4-FFF2-40B4-BE49-F238E27FC236}">
                <a16:creationId xmlns:a16="http://schemas.microsoft.com/office/drawing/2014/main" id="{BB54A14E-16EA-4A43-8FCD-3E8C35A90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1477963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638F90C-CE48-89E3-3673-16E48FA508DE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77AE0C3-CBAB-7F9D-CC99-A0C5B9B7C3C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543A76E-8F05-A29F-C6AF-4EDB02E790B2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答える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6753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16443</TotalTime>
  <Words>2777</Words>
  <Application>Microsoft Office PowerPoint</Application>
  <PresentationFormat>画面に合わせる (4:3)</PresentationFormat>
  <Paragraphs>475</Paragraphs>
  <Slides>158</Slides>
  <Notes>27</Notes>
  <HiddenSlides>0</HiddenSlides>
  <MMClips>145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158</vt:i4>
      </vt:variant>
    </vt:vector>
  </HeadingPairs>
  <TitlesOfParts>
    <vt:vector size="166" baseType="lpstr">
      <vt:lpstr>ＭＳ Ｐゴシック</vt:lpstr>
      <vt:lpstr>ＭＳ Ｐ明朝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2077</cp:revision>
  <cp:lastPrinted>2016-06-23T16:36:17Z</cp:lastPrinted>
  <dcterms:created xsi:type="dcterms:W3CDTF">2016-05-30T03:13:09Z</dcterms:created>
  <dcterms:modified xsi:type="dcterms:W3CDTF">2025-07-15T02:35:30Z</dcterms:modified>
</cp:coreProperties>
</file>