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1"/>
  </p:notesMasterIdLst>
  <p:handoutMasterIdLst>
    <p:handoutMasterId r:id="rId172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196" r:id="rId11"/>
    <p:sldId id="4197" r:id="rId12"/>
    <p:sldId id="4198" r:id="rId13"/>
    <p:sldId id="4199" r:id="rId14"/>
    <p:sldId id="4200" r:id="rId15"/>
    <p:sldId id="4201" r:id="rId16"/>
    <p:sldId id="4306" r:id="rId17"/>
    <p:sldId id="4159" r:id="rId18"/>
    <p:sldId id="4160" r:id="rId19"/>
    <p:sldId id="4161" r:id="rId20"/>
    <p:sldId id="4162" r:id="rId21"/>
    <p:sldId id="4202" r:id="rId22"/>
    <p:sldId id="4203" r:id="rId23"/>
    <p:sldId id="4204" r:id="rId24"/>
    <p:sldId id="4205" r:id="rId25"/>
    <p:sldId id="4206" r:id="rId26"/>
    <p:sldId id="4207" r:id="rId27"/>
    <p:sldId id="4307" r:id="rId28"/>
    <p:sldId id="4181" r:id="rId29"/>
    <p:sldId id="4208" r:id="rId30"/>
    <p:sldId id="4209" r:id="rId31"/>
    <p:sldId id="4210" r:id="rId32"/>
    <p:sldId id="4211" r:id="rId33"/>
    <p:sldId id="4212" r:id="rId34"/>
    <p:sldId id="4213" r:id="rId35"/>
    <p:sldId id="4214" r:id="rId36"/>
    <p:sldId id="4215" r:id="rId37"/>
    <p:sldId id="4216" r:id="rId38"/>
    <p:sldId id="4308" r:id="rId39"/>
    <p:sldId id="4309" r:id="rId40"/>
    <p:sldId id="4192" r:id="rId41"/>
    <p:sldId id="4217" r:id="rId42"/>
    <p:sldId id="4218" r:id="rId43"/>
    <p:sldId id="4219" r:id="rId44"/>
    <p:sldId id="4220" r:id="rId45"/>
    <p:sldId id="4221" r:id="rId46"/>
    <p:sldId id="4222" r:id="rId47"/>
    <p:sldId id="4223" r:id="rId48"/>
    <p:sldId id="4224" r:id="rId49"/>
    <p:sldId id="4225" r:id="rId50"/>
    <p:sldId id="3626" r:id="rId51"/>
    <p:sldId id="3647" r:id="rId52"/>
    <p:sldId id="2014" r:id="rId53"/>
    <p:sldId id="2015" r:id="rId54"/>
    <p:sldId id="2016" r:id="rId55"/>
    <p:sldId id="2017" r:id="rId56"/>
    <p:sldId id="2018" r:id="rId57"/>
    <p:sldId id="2019" r:id="rId58"/>
    <p:sldId id="2020" r:id="rId59"/>
    <p:sldId id="2021" r:id="rId60"/>
    <p:sldId id="2022" r:id="rId61"/>
    <p:sldId id="2023" r:id="rId62"/>
    <p:sldId id="2024" r:id="rId63"/>
    <p:sldId id="2025" r:id="rId64"/>
    <p:sldId id="2026" r:id="rId65"/>
    <p:sldId id="2027" r:id="rId66"/>
    <p:sldId id="2028" r:id="rId67"/>
    <p:sldId id="2029" r:id="rId68"/>
    <p:sldId id="2030" r:id="rId69"/>
    <p:sldId id="2031" r:id="rId70"/>
    <p:sldId id="3622" r:id="rId71"/>
    <p:sldId id="4316" r:id="rId72"/>
    <p:sldId id="4317" r:id="rId73"/>
    <p:sldId id="4318" r:id="rId74"/>
    <p:sldId id="4319" r:id="rId75"/>
    <p:sldId id="4320" r:id="rId76"/>
    <p:sldId id="4321" r:id="rId77"/>
    <p:sldId id="3610" r:id="rId78"/>
    <p:sldId id="3611" r:id="rId79"/>
    <p:sldId id="3612" r:id="rId80"/>
    <p:sldId id="3613" r:id="rId81"/>
    <p:sldId id="3614" r:id="rId82"/>
    <p:sldId id="4305" r:id="rId83"/>
    <p:sldId id="3644" r:id="rId84"/>
    <p:sldId id="3524" r:id="rId85"/>
    <p:sldId id="3523" r:id="rId86"/>
    <p:sldId id="3624" r:id="rId87"/>
    <p:sldId id="3625" r:id="rId88"/>
    <p:sldId id="2033" r:id="rId89"/>
    <p:sldId id="2034" r:id="rId90"/>
    <p:sldId id="2035" r:id="rId91"/>
    <p:sldId id="2036" r:id="rId92"/>
    <p:sldId id="2037" r:id="rId93"/>
    <p:sldId id="2038" r:id="rId94"/>
    <p:sldId id="2039" r:id="rId95"/>
    <p:sldId id="2040" r:id="rId96"/>
    <p:sldId id="2041" r:id="rId97"/>
    <p:sldId id="3512" r:id="rId98"/>
    <p:sldId id="3513" r:id="rId99"/>
    <p:sldId id="2044" r:id="rId100"/>
    <p:sldId id="3514" r:id="rId101"/>
    <p:sldId id="3515" r:id="rId102"/>
    <p:sldId id="2047" r:id="rId103"/>
    <p:sldId id="2048" r:id="rId104"/>
    <p:sldId id="2049" r:id="rId105"/>
    <p:sldId id="2050" r:id="rId106"/>
    <p:sldId id="2051" r:id="rId107"/>
    <p:sldId id="2052" r:id="rId108"/>
    <p:sldId id="2053" r:id="rId109"/>
    <p:sldId id="2054" r:id="rId110"/>
    <p:sldId id="2055" r:id="rId111"/>
    <p:sldId id="2056" r:id="rId112"/>
    <p:sldId id="2057" r:id="rId113"/>
    <p:sldId id="2058" r:id="rId114"/>
    <p:sldId id="2059" r:id="rId115"/>
    <p:sldId id="2060" r:id="rId116"/>
    <p:sldId id="2061" r:id="rId117"/>
    <p:sldId id="2062" r:id="rId118"/>
    <p:sldId id="2063" r:id="rId119"/>
    <p:sldId id="2064" r:id="rId120"/>
    <p:sldId id="2065" r:id="rId121"/>
    <p:sldId id="2066" r:id="rId122"/>
    <p:sldId id="2067" r:id="rId123"/>
    <p:sldId id="2068" r:id="rId124"/>
    <p:sldId id="3646" r:id="rId125"/>
    <p:sldId id="4322" r:id="rId126"/>
    <p:sldId id="4323" r:id="rId127"/>
    <p:sldId id="4324" r:id="rId128"/>
    <p:sldId id="4325" r:id="rId129"/>
    <p:sldId id="4326" r:id="rId130"/>
    <p:sldId id="4327" r:id="rId131"/>
    <p:sldId id="4328" r:id="rId132"/>
    <p:sldId id="4329" r:id="rId133"/>
    <p:sldId id="4330" r:id="rId134"/>
    <p:sldId id="4331" r:id="rId135"/>
    <p:sldId id="4332" r:id="rId136"/>
    <p:sldId id="4333" r:id="rId137"/>
    <p:sldId id="3561" r:id="rId138"/>
    <p:sldId id="3562" r:id="rId139"/>
    <p:sldId id="3672" r:id="rId140"/>
    <p:sldId id="3695" r:id="rId141"/>
    <p:sldId id="4310" r:id="rId142"/>
    <p:sldId id="4311" r:id="rId143"/>
    <p:sldId id="4312" r:id="rId144"/>
    <p:sldId id="4313" r:id="rId145"/>
    <p:sldId id="4315" r:id="rId146"/>
    <p:sldId id="4314" r:id="rId147"/>
    <p:sldId id="3661" r:id="rId148"/>
    <p:sldId id="3681" r:id="rId149"/>
    <p:sldId id="3563" r:id="rId150"/>
    <p:sldId id="3564" r:id="rId151"/>
    <p:sldId id="3565" r:id="rId152"/>
    <p:sldId id="3566" r:id="rId153"/>
    <p:sldId id="3567" r:id="rId154"/>
    <p:sldId id="3568" r:id="rId155"/>
    <p:sldId id="3569" r:id="rId156"/>
    <p:sldId id="3570" r:id="rId157"/>
    <p:sldId id="3573" r:id="rId158"/>
    <p:sldId id="3648" r:id="rId159"/>
    <p:sldId id="3577" r:id="rId160"/>
    <p:sldId id="3649" r:id="rId161"/>
    <p:sldId id="3650" r:id="rId162"/>
    <p:sldId id="3583" r:id="rId163"/>
    <p:sldId id="3587" r:id="rId164"/>
    <p:sldId id="3588" r:id="rId165"/>
    <p:sldId id="3589" r:id="rId166"/>
    <p:sldId id="3590" r:id="rId167"/>
    <p:sldId id="3655" r:id="rId168"/>
    <p:sldId id="3595" r:id="rId169"/>
    <p:sldId id="3609" r:id="rId17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19" autoAdjust="0"/>
    <p:restoredTop sz="94270" autoAdjust="0"/>
  </p:normalViewPr>
  <p:slideViewPr>
    <p:cSldViewPr snapToGrid="0">
      <p:cViewPr varScale="1">
        <p:scale>
          <a:sx n="85" d="100"/>
          <a:sy n="85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5674B-9740-D2C0-1024-41A56BF10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E49BF3-D280-C337-3799-8010C7681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BD894D-07A1-882C-85BD-9544205ED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36532E-6AD9-22DA-E088-1414153E5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474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0E8B2-EBA3-550D-5AEF-993280F87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CDC3AFC-5270-343C-D20E-40960639B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8DF1F4E-8B4A-8375-7C7E-E56A8E454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EEC1D-224C-16B0-7AA3-4E6C8977F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5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C6ADF-76D4-9F02-0CDC-A01605F77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9583B37-8697-78FE-D7D3-84464AEB2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3BF8DC2-2CA3-264B-ABC1-F7544D8D2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569092-EB91-91CC-E804-29E357D7A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32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D83AD-0994-0F5D-6826-D4E4657F0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CD0B6AB-2619-F60B-36FE-D5F99E161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97C345F-582C-A82B-990D-E513F2329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294871-EC7E-9E21-334B-E91716C2F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275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8A5B-8F96-8668-82F3-DEF31531D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2763818-354A-DE68-A815-75D9C167D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8883558-AB7B-F4C7-5152-434BECE9A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4CB42E-59E2-86D8-BADA-7FA24FEC3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351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39729-6E14-2710-DDB4-44AD4125C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D2B1F71-3277-D28B-6E8E-C1DE2F93B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84C0A2C-2954-C9F7-C70B-236FEF513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E81CFC-57B6-5A9F-F9FF-B23B91BE2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1329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4ED9-675A-5204-D5B0-D946079FF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E4DF8A7-FB36-42EF-102A-DA1E1E1BDC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7E90D2-5DF8-7D8A-930E-5405DEE9B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858DE1-C191-DAB9-937C-6BE7A3373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7918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B846C-CA39-03C0-A91C-94B13E81A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5BB599A-6BA5-6795-ADCB-01DB2E52E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25EA482-C299-CF08-C7DD-080243569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AF3EEE-F4C9-9E38-B5D6-B63C5F3DB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85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3BEB0-2F76-A0A7-D5EE-8EDAC528D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49FFB0E-7556-21B6-CE33-46C081F7FC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CA67CA-5D3F-ACC6-23ED-8C1BB8819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01473E-DC9C-307F-E139-1F105CA46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2926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8EFA4-87B9-EE24-D9B5-769B74FFA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E3A13B0-5C58-0928-0A05-F3788B2C9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0A17BD3-14CB-E3FC-98FD-4F929EC30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99CB1B-E414-9AA9-89B6-64BCF77E5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181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7A5D1-A4B9-7AC2-E70B-C03F856DA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710866-48D3-C5F7-68C2-965A47F27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4639326-D366-CCB4-1D2E-E4326DD93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E54EBF-AFC2-FCDD-81A1-987F08BE2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103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C96D6-87E3-7639-BA65-FCAC992EF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F6810A-E8E4-DC6C-8478-FC6E5AC0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A400902-EDDC-8B81-CAC3-687654C8C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ED0538-4A52-93B1-C96D-A343C82E20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728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3E837-475F-7FFD-DABC-FD6E5EDD9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1DE866-80CE-B1AA-74AA-25B5092C0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B7D0D28-584B-AA0D-C26E-2F300BB4D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BDDA4E-5ED2-551B-47A7-372460FF3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017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3AF29-F4B2-AC2E-0B12-577FD358B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2433C18-159B-3377-87B5-8CAF1A3D42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40D3199-AC45-8323-5F38-CD5262975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868C22-E841-A02A-896F-B785C98D4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410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F4750-CBFA-949C-10AC-605AEABE4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C67598-49C1-768E-8714-D45215875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CB13FA-E2FA-BC76-A24D-6E819EA62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04B03C-CAB5-4109-6CB1-EE924DCA2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59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D173A-C912-51D4-BCF6-5EBAF6A27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DED0752-29C8-B368-5EB4-DA603E09B2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EDC0C2-A27D-2081-2FEC-805CAA8DE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2B8832-CB71-7ECA-3C77-A157C5F20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784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759AE-918B-6183-D567-CF1AD4FF7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2F924D3-C26A-4DCD-3B67-72429EF2F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60C3FA5-62F8-7FB4-4039-D64C09A22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63A48A-A5B8-E20C-7CE6-C3AC906B9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132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5C79B-9D0A-177A-9571-ACD3F5CAF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70FA01D-D913-03A4-9408-230E8C74B1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2155AEC-C168-E47E-39DD-EC134DB41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532F0A-A04D-E849-ED9A-3FEFEFFB5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39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16F36-9010-3D78-6FC9-0E43A20A1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7B10D9E-29AC-25D5-3899-976194039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2392CBB-4612-7E7C-ABF1-5D9A82DD5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053E5D-369B-2B93-0CC3-7D043B354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020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66CB-1CFE-3596-F7F4-210B3C90A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AD7888C-6D58-AB89-4DB9-70C43FCA6E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89F6A82-FC57-DA31-63B1-321824776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CA2ECA-E5A9-177D-F915-E4F7D066B0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0687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DE241-A9D7-F1A2-025D-FD58AA365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3A93969-ACCD-1B82-3C7B-81E7777E6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0E00FB-A558-CC39-E31A-CF0F85EBE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3A729A-BF12-2A3B-7AFF-11BD453780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26201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0ED19-304A-02A7-FE45-B8BA71E4A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4EE4564-6AAD-D00D-595D-9F24E867F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CAAA65E-31B0-EC8F-A927-F102F2514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A172D5-E565-2187-F129-07D5ED0CB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5092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38FC5-2230-013C-7AB0-02547FA22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E456427-0054-C030-D745-32EF8C9EB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B30467-3753-F0C8-D91A-F6063C94C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FF6BFD-271A-F820-AA26-F217832E90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78349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AB6D3-55DF-F804-CEB0-87A80774D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A011EE-FF0E-6823-EB96-027DE5A68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0E62FCD-752F-659E-EEA8-4DB7F9C6A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AB31E7-BB81-B624-FDA2-AB5D9D88B5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2202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77ADC-F7C2-BE75-9FD9-E9E880E46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38480FC-61FF-5BBB-921A-17C8631D3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B486542-CD1D-92E0-A3AF-1F7E6C12C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CDC872-CD94-80C1-0F4F-61747FD98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30939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13928-DBF1-E681-4459-23DB33A86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5472D1-DCCE-D343-F4D1-15D11C435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9730A1A-AA3D-0F26-B260-BD359E705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E28546-8160-30E4-1133-3C84A6C18D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75367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509C2-69CB-4EE3-9465-14D51A406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7BE5B0C-A94C-30CD-CE7E-79EC261F5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E07857-2B2B-093A-F769-3202CCB75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5453C3-4209-573B-722A-EBEB318EE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08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B1A3D-C888-575F-718F-C350AA00E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3BAE2E1-6462-989D-B000-F44F7AFEE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DD07AFE-8F83-F61B-1F2A-CFC9EC965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F801B7-770F-A7BE-C991-8F1DB93FC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0309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E6378-C30A-3323-4D55-6A14B3AC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151CCB0-7D3D-82F2-3EE2-CD54C373C1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7346569-2E91-9360-6412-0786C7A27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5CCB75-836E-37BC-228E-91282E354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1327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C93DC-0128-0BB0-C714-20ACCF3C2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EEAB3D-7513-F4B3-7570-978B226D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61BAF42-0028-1B87-EBD1-D8261FBCE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F01E65-4E44-6D69-0A7C-FF5B82A0F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6825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E99B9-38A9-E888-02A6-34C65554C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1576445-5250-2E7D-3F92-D940D06225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B7B562D-994D-8F22-B7D6-14443037D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505B3A-ADC2-0294-5E48-CF68D05B5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152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2A883-FFC6-4693-DB2A-215C751C8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045B2AA-E509-8171-A2E2-FCCB359BA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200ED6F-9E21-8B55-EEFF-193A97176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1EED6F-8DE9-FAF1-3DDE-BBDF24820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728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D4F63-23E6-B242-B862-CF0C15E0A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8D6EEF1-D29A-4864-D85F-1AC4CAFA3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40C509-C1DE-66DC-C52B-FA34D47A1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304ACF-758B-C51D-C6A9-96521156F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549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2.pn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p3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07/relationships/media" Target="../media/media41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1.mp3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microsoft.com/office/2007/relationships/media" Target="../media/media45.wav"/><Relationship Id="rId7" Type="http://schemas.openxmlformats.org/officeDocument/2006/relationships/image" Target="../media/image2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wav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07/relationships/media" Target="../media/media45.wav"/><Relationship Id="rId7" Type="http://schemas.openxmlformats.org/officeDocument/2006/relationships/image" Target="../media/image2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microsoft.com/office/2007/relationships/media" Target="../media/media45.wav"/><Relationship Id="rId7" Type="http://schemas.openxmlformats.org/officeDocument/2006/relationships/image" Target="../media/image2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wav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6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media47.mp3"/><Relationship Id="rId11" Type="http://schemas.openxmlformats.org/officeDocument/2006/relationships/image" Target="../media/image11.png"/><Relationship Id="rId5" Type="http://schemas.microsoft.com/office/2007/relationships/media" Target="../media/media47.mp3"/><Relationship Id="rId10" Type="http://schemas.openxmlformats.org/officeDocument/2006/relationships/image" Target="../media/image10.png"/><Relationship Id="rId4" Type="http://schemas.openxmlformats.org/officeDocument/2006/relationships/audio" Target="../media/media46.mp3"/><Relationship Id="rId9" Type="http://schemas.openxmlformats.org/officeDocument/2006/relationships/image" Target="../media/image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microsoft.com/office/2007/relationships/media" Target="../media/media49.mp3"/><Relationship Id="rId7" Type="http://schemas.openxmlformats.org/officeDocument/2006/relationships/image" Target="../media/image11.png"/><Relationship Id="rId12" Type="http://schemas.openxmlformats.org/officeDocument/2006/relationships/image" Target="../media/image26.sv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svg"/><Relationship Id="rId4" Type="http://schemas.openxmlformats.org/officeDocument/2006/relationships/audio" Target="../media/media49.mp3"/><Relationship Id="rId9" Type="http://schemas.openxmlformats.org/officeDocument/2006/relationships/image" Target="../media/image23.png"/><Relationship Id="rId14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1.mp3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4" Type="http://schemas.openxmlformats.org/officeDocument/2006/relationships/audio" Target="../media/media51.mp3"/><Relationship Id="rId9" Type="http://schemas.openxmlformats.org/officeDocument/2006/relationships/image" Target="../media/image28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6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media" Target="../media/media27.mp3"/><Relationship Id="rId7" Type="http://schemas.openxmlformats.org/officeDocument/2006/relationships/image" Target="../media/image9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7.mp3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9.mp3"/><Relationship Id="rId7" Type="http://schemas.openxmlformats.org/officeDocument/2006/relationships/image" Target="../media/image11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9.mp3"/><Relationship Id="rId9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過去形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0">
            <a:extLst>
              <a:ext uri="{FF2B5EF4-FFF2-40B4-BE49-F238E27FC236}">
                <a16:creationId xmlns:a16="http://schemas.microsoft.com/office/drawing/2014/main" id="{912AC35C-4CE6-1A47-8E50-A737F7794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規則動詞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87342-ECF8-DE4D-3ED7-B6CCAF972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B2760A6-BEDA-7F21-93E2-F68D11DFD6D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F1E2F3-1A3A-7DE3-DA0B-AD891BBFAF2E}"/>
              </a:ext>
            </a:extLst>
          </p:cNvPr>
          <p:cNvSpPr txBox="1"/>
          <p:nvPr/>
        </p:nvSpPr>
        <p:spPr>
          <a:xfrm>
            <a:off x="1503263" y="4128490"/>
            <a:ext cx="613746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baseball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4C2E93-5B4A-D66E-2582-A8AA75C9DF52}"/>
              </a:ext>
            </a:extLst>
          </p:cNvPr>
          <p:cNvSpPr txBox="1"/>
          <p:nvPr/>
        </p:nvSpPr>
        <p:spPr>
          <a:xfrm>
            <a:off x="1038109" y="690490"/>
            <a:ext cx="70677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I played baseball yesterday.">
            <a:hlinkClick r:id="" action="ppaction://media"/>
            <a:extLst>
              <a:ext uri="{FF2B5EF4-FFF2-40B4-BE49-F238E27FC236}">
                <a16:creationId xmlns:a16="http://schemas.microsoft.com/office/drawing/2014/main" id="{6CF4B380-17A2-7626-F333-CA554A428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4463" y="1547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890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4A47A1A-792C-4206-85EC-118D0D91532B}"/>
              </a:ext>
            </a:extLst>
          </p:cNvPr>
          <p:cNvGrpSpPr/>
          <p:nvPr/>
        </p:nvGrpSpPr>
        <p:grpSpPr>
          <a:xfrm>
            <a:off x="391767" y="1823425"/>
            <a:ext cx="8839200" cy="3211151"/>
            <a:chOff x="391767" y="2366144"/>
            <a:chExt cx="8839200" cy="32111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391767" y="2366144"/>
              <a:ext cx="8839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の近くに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1_reading_v5_near">
            <a:hlinkClick r:id="" action="ppaction://media"/>
            <a:extLst>
              <a:ext uri="{FF2B5EF4-FFF2-40B4-BE49-F238E27FC236}">
                <a16:creationId xmlns:a16="http://schemas.microsoft.com/office/drawing/2014/main" id="{F3D68383-A2B8-4DAD-935D-F6E8327CE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1349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27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near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reading_v5_near">
            <a:hlinkClick r:id="" action="ppaction://media"/>
            <a:extLst>
              <a:ext uri="{FF2B5EF4-FFF2-40B4-BE49-F238E27FC236}">
                <a16:creationId xmlns:a16="http://schemas.microsoft.com/office/drawing/2014/main" id="{78A74E91-BC52-4D09-8F74-FF20E5B5B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1349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831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390939" y="2767281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の近くに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ja-JP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1_L21_reading_v5_near">
            <a:hlinkClick r:id="" action="ppaction://media"/>
            <a:extLst>
              <a:ext uri="{FF2B5EF4-FFF2-40B4-BE49-F238E27FC236}">
                <a16:creationId xmlns:a16="http://schemas.microsoft.com/office/drawing/2014/main" id="{11FB7F0C-A457-437E-A74A-30A34CEE6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1349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03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BB6C7F-702F-474B-AD40-1A3F37A88CE3}"/>
              </a:ext>
            </a:extLst>
          </p:cNvPr>
          <p:cNvGrpSpPr/>
          <p:nvPr/>
        </p:nvGrpSpPr>
        <p:grpSpPr>
          <a:xfrm>
            <a:off x="0" y="1823105"/>
            <a:ext cx="9144000" cy="3211791"/>
            <a:chOff x="0" y="2119283"/>
            <a:chExt cx="9144000" cy="321179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[l---] [a-]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530088" y="2119283"/>
              <a:ext cx="80838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を見る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1_reading_v6_look at">
            <a:hlinkClick r:id="" action="ppaction://media"/>
            <a:extLst>
              <a:ext uri="{FF2B5EF4-FFF2-40B4-BE49-F238E27FC236}">
                <a16:creationId xmlns:a16="http://schemas.microsoft.com/office/drawing/2014/main" id="{D8315CB6-AE0C-4210-AC7F-7437633EB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439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459504"/>
            <a:ext cx="850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 at…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reading_v6_look at">
            <a:hlinkClick r:id="" action="ppaction://media"/>
            <a:extLst>
              <a:ext uri="{FF2B5EF4-FFF2-40B4-BE49-F238E27FC236}">
                <a16:creationId xmlns:a16="http://schemas.microsoft.com/office/drawing/2014/main" id="{379B13FA-0827-43FF-9A80-B7CA16A39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722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ED57BB-43A1-4C1E-A0BE-CB4C85FD0006}"/>
              </a:ext>
            </a:extLst>
          </p:cNvPr>
          <p:cNvSpPr txBox="1"/>
          <p:nvPr/>
        </p:nvSpPr>
        <p:spPr>
          <a:xfrm>
            <a:off x="530088" y="2497976"/>
            <a:ext cx="80838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を見る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reading_v6_look at">
            <a:hlinkClick r:id="" action="ppaction://media"/>
            <a:extLst>
              <a:ext uri="{FF2B5EF4-FFF2-40B4-BE49-F238E27FC236}">
                <a16:creationId xmlns:a16="http://schemas.microsoft.com/office/drawing/2014/main" id="{53CDE2B8-EF8D-4D91-A9AE-43CBB1FB6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661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BB13AC-7044-4503-8B24-D01CCCF1B09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時計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21_reading_v7_clock">
            <a:hlinkClick r:id="" action="ppaction://media"/>
            <a:extLst>
              <a:ext uri="{FF2B5EF4-FFF2-40B4-BE49-F238E27FC236}">
                <a16:creationId xmlns:a16="http://schemas.microsoft.com/office/drawing/2014/main" id="{23FE0371-3C04-4C83-96ED-7EE31F304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3275" y="136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989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clock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reading_v7_clock">
            <a:hlinkClick r:id="" action="ppaction://media"/>
            <a:extLst>
              <a:ext uri="{FF2B5EF4-FFF2-40B4-BE49-F238E27FC236}">
                <a16:creationId xmlns:a16="http://schemas.microsoft.com/office/drawing/2014/main" id="{9E6AB3FD-18D9-4010-ADDC-DC8E067A1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3275" y="136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193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時計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1_reading_v7_clock">
            <a:hlinkClick r:id="" action="ppaction://media"/>
            <a:extLst>
              <a:ext uri="{FF2B5EF4-FFF2-40B4-BE49-F238E27FC236}">
                <a16:creationId xmlns:a16="http://schemas.microsoft.com/office/drawing/2014/main" id="{303B8565-40BB-4582-841F-D76EBD336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3275" y="136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912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0A07E54-A09F-4A42-9171-945AA3708E92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到着する</a:t>
              </a:r>
            </a:p>
          </p:txBody>
        </p:sp>
      </p:grpSp>
      <p:pic>
        <p:nvPicPr>
          <p:cNvPr id="2" name="G1_L21_reading_v8_arrive">
            <a:hlinkClick r:id="" action="ppaction://media"/>
            <a:extLst>
              <a:ext uri="{FF2B5EF4-FFF2-40B4-BE49-F238E27FC236}">
                <a16:creationId xmlns:a16="http://schemas.microsoft.com/office/drawing/2014/main" id="{03755092-D0B8-4D5F-8379-3946D6F78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406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973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38854-6582-CF21-77C7-F0F88274E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72B3547-1229-C1DB-5D2B-9391FA4ECF5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1CA904-ADD0-AFE8-BB00-02089B88D205}"/>
              </a:ext>
            </a:extLst>
          </p:cNvPr>
          <p:cNvSpPr txBox="1"/>
          <p:nvPr/>
        </p:nvSpPr>
        <p:spPr>
          <a:xfrm>
            <a:off x="1354061" y="2409490"/>
            <a:ext cx="643587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baseball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2 I played baseball yesterday.">
            <a:hlinkClick r:id="" action="ppaction://media"/>
            <a:extLst>
              <a:ext uri="{FF2B5EF4-FFF2-40B4-BE49-F238E27FC236}">
                <a16:creationId xmlns:a16="http://schemas.microsoft.com/office/drawing/2014/main" id="{83F69BDD-766D-CB15-438D-CBE7E45BA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4463" y="1547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707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arrive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1_reading_v8_arrive">
            <a:hlinkClick r:id="" action="ppaction://media"/>
            <a:extLst>
              <a:ext uri="{FF2B5EF4-FFF2-40B4-BE49-F238E27FC236}">
                <a16:creationId xmlns:a16="http://schemas.microsoft.com/office/drawing/2014/main" id="{37585113-BF54-4740-AF71-D686FDDE5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406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26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到着する</a:t>
            </a:r>
          </a:p>
        </p:txBody>
      </p:sp>
      <p:pic>
        <p:nvPicPr>
          <p:cNvPr id="5" name="G1_L21_reading_v8_arrive">
            <a:hlinkClick r:id="" action="ppaction://media"/>
            <a:extLst>
              <a:ext uri="{FF2B5EF4-FFF2-40B4-BE49-F238E27FC236}">
                <a16:creationId xmlns:a16="http://schemas.microsoft.com/office/drawing/2014/main" id="{724851D7-6C67-42A6-9014-0B8FC1C99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406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320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1_L21_reading_v9_wash">
            <a:hlinkClick r:id="" action="ppaction://media"/>
            <a:extLst>
              <a:ext uri="{FF2B5EF4-FFF2-40B4-BE49-F238E27FC236}">
                <a16:creationId xmlns:a16="http://schemas.microsoft.com/office/drawing/2014/main" id="{D448FCE1-D047-496E-BE7D-02E0382B5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525" y="171132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F74C67A-0BF1-0544-4B7E-532D83B3278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AC192E-87D9-6068-310D-CB28A162D28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85F1D3A-B479-4062-C2AB-08000DD1501E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を洗う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2793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21_reading_v9_wash">
            <a:hlinkClick r:id="" action="ppaction://media"/>
            <a:extLst>
              <a:ext uri="{FF2B5EF4-FFF2-40B4-BE49-F238E27FC236}">
                <a16:creationId xmlns:a16="http://schemas.microsoft.com/office/drawing/2014/main" id="{A2F59652-6384-4E36-89AC-868B1838A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525" y="171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322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1_L21_reading_v9_wash">
            <a:hlinkClick r:id="" action="ppaction://media"/>
            <a:extLst>
              <a:ext uri="{FF2B5EF4-FFF2-40B4-BE49-F238E27FC236}">
                <a16:creationId xmlns:a16="http://schemas.microsoft.com/office/drawing/2014/main" id="{56A90738-2F4F-4E73-976C-BF985572E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525" y="17113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28DA02-404D-437D-FF7D-918BC2F75C7A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を洗う</a:t>
            </a:r>
          </a:p>
        </p:txBody>
      </p:sp>
    </p:spTree>
    <p:extLst>
      <p:ext uri="{BB962C8B-B14F-4D97-AF65-F5344CB8AC3E}">
        <p14:creationId xmlns:p14="http://schemas.microsoft.com/office/powerpoint/2010/main" val="15245109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E10C350-4352-44FF-BECC-C6B2EFF8F7C2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B5814F1-4038-446D-A2D8-9A77CCE51DC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7F729AD-57C0-475A-B2D1-9263B4482ECA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皿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1_reading_v10_dish">
            <a:hlinkClick r:id="" action="ppaction://media"/>
            <a:extLst>
              <a:ext uri="{FF2B5EF4-FFF2-40B4-BE49-F238E27FC236}">
                <a16:creationId xmlns:a16="http://schemas.microsoft.com/office/drawing/2014/main" id="{533BA581-2C3A-4E67-BFAF-5DBEAB3D3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757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200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3B36EF-1472-4D7A-8C37-06D5866BBF60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dish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1_reading_v10_dish">
            <a:hlinkClick r:id="" action="ppaction://media"/>
            <a:extLst>
              <a:ext uri="{FF2B5EF4-FFF2-40B4-BE49-F238E27FC236}">
                <a16:creationId xmlns:a16="http://schemas.microsoft.com/office/drawing/2014/main" id="{25B7E92A-C907-4E54-B79E-C65ECE096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757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854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0E6849-7449-4B63-8D27-CE750C995A36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皿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reading_v10_dish">
            <a:hlinkClick r:id="" action="ppaction://media"/>
            <a:extLst>
              <a:ext uri="{FF2B5EF4-FFF2-40B4-BE49-F238E27FC236}">
                <a16:creationId xmlns:a16="http://schemas.microsoft.com/office/drawing/2014/main" id="{49E19C13-BB71-498F-BE74-A2FBB5F68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757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286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24305B-0621-46ED-ABA4-83D4E8C4D8CA}"/>
              </a:ext>
            </a:extLst>
          </p:cNvPr>
          <p:cNvGrpSpPr/>
          <p:nvPr/>
        </p:nvGrpSpPr>
        <p:grpSpPr>
          <a:xfrm>
            <a:off x="0" y="1991958"/>
            <a:ext cx="9144000" cy="2874085"/>
            <a:chOff x="0" y="2722031"/>
            <a:chExt cx="9144000" cy="287408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[t---] [a----]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477079" y="2722031"/>
              <a:ext cx="81898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について話す</a:t>
              </a:r>
              <a:endParaRPr kumimoji="1" lang="en-US" altLang="ja-JP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1_L21_reading_v11_talk about">
            <a:hlinkClick r:id="" action="ppaction://media"/>
            <a:extLst>
              <a:ext uri="{FF2B5EF4-FFF2-40B4-BE49-F238E27FC236}">
                <a16:creationId xmlns:a16="http://schemas.microsoft.com/office/drawing/2014/main" id="{F95AA504-8A86-4CE7-A0D0-7E45D4AAD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097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770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574920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 about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reading_v11_talk about">
            <a:hlinkClick r:id="" action="ppaction://media"/>
            <a:extLst>
              <a:ext uri="{FF2B5EF4-FFF2-40B4-BE49-F238E27FC236}">
                <a16:creationId xmlns:a16="http://schemas.microsoft.com/office/drawing/2014/main" id="{27075645-3292-4659-AF11-15D43F687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097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608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38145-962E-6266-7B75-7DB631970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E529D4A-7034-4BE7-D277-3F0518732C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B57176-54B0-C44A-C098-0F62945093EE}"/>
              </a:ext>
            </a:extLst>
          </p:cNvPr>
          <p:cNvSpPr txBox="1"/>
          <p:nvPr/>
        </p:nvSpPr>
        <p:spPr>
          <a:xfrm>
            <a:off x="1011218" y="2321004"/>
            <a:ext cx="71215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2 I played baseball yesterday.">
            <a:hlinkClick r:id="" action="ppaction://media"/>
            <a:extLst>
              <a:ext uri="{FF2B5EF4-FFF2-40B4-BE49-F238E27FC236}">
                <a16:creationId xmlns:a16="http://schemas.microsoft.com/office/drawing/2014/main" id="{ACCAC2C4-4160-A446-D63E-CBE75FA58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4463" y="1547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126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DD2C31-4CBC-4CE3-90A6-A04273746572}"/>
              </a:ext>
            </a:extLst>
          </p:cNvPr>
          <p:cNvSpPr txBox="1"/>
          <p:nvPr/>
        </p:nvSpPr>
        <p:spPr>
          <a:xfrm>
            <a:off x="477079" y="2705725"/>
            <a:ext cx="81898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について話す</a:t>
            </a:r>
            <a:endParaRPr kumimoji="1" lang="en-US" altLang="ja-JP" sz="8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G1_L21_reading_v11_talk about">
            <a:hlinkClick r:id="" action="ppaction://media"/>
            <a:extLst>
              <a:ext uri="{FF2B5EF4-FFF2-40B4-BE49-F238E27FC236}">
                <a16:creationId xmlns:a16="http://schemas.microsoft.com/office/drawing/2014/main" id="{AACB39B4-11CF-4F30-87E5-F9BC82E20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097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294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7A4887-86C4-49F0-8107-0C5B3348890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0975BA-8A2A-4D7C-81D3-8565E2E19B6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映画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235C4D9-3333-4EDE-B4F4-CECC127A968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1_reading_v12_movie">
            <a:hlinkClick r:id="" action="ppaction://media"/>
            <a:extLst>
              <a:ext uri="{FF2B5EF4-FFF2-40B4-BE49-F238E27FC236}">
                <a16:creationId xmlns:a16="http://schemas.microsoft.com/office/drawing/2014/main" id="{214E4BF4-2D9C-4FFF-B841-A01872264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525" y="9683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8DA0AD1-1C73-CA2F-1FFF-0FAD29C338A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1204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movie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reading_v12_movie">
            <a:hlinkClick r:id="" action="ppaction://media"/>
            <a:extLst>
              <a:ext uri="{FF2B5EF4-FFF2-40B4-BE49-F238E27FC236}">
                <a16:creationId xmlns:a16="http://schemas.microsoft.com/office/drawing/2014/main" id="{69142AF0-136D-43F5-B1F5-BADDF098A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525" y="9683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C281C80-B181-B109-4AD6-EEC70153B32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1431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映画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1_reading_v12_movie">
            <a:hlinkClick r:id="" action="ppaction://media"/>
            <a:extLst>
              <a:ext uri="{FF2B5EF4-FFF2-40B4-BE49-F238E27FC236}">
                <a16:creationId xmlns:a16="http://schemas.microsoft.com/office/drawing/2014/main" id="{80CCA8BA-D413-4938-BF77-3B824D32E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8525" y="968375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842375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22079-E897-52BE-3459-1116CE1F5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EF474DF-C445-07D7-5E55-41BFE2A2954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3995043-1FE3-08CB-87CE-2B986A5E5D4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6DE7DE9-8023-704B-6E13-0C30E70B00E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F577502-E187-55CE-EA3C-61FA8C53EDB4}"/>
              </a:ext>
            </a:extLst>
          </p:cNvPr>
          <p:cNvGrpSpPr/>
          <p:nvPr/>
        </p:nvGrpSpPr>
        <p:grpSpPr>
          <a:xfrm>
            <a:off x="444500" y="1786770"/>
            <a:ext cx="8255000" cy="3284460"/>
            <a:chOff x="444500" y="2350891"/>
            <a:chExt cx="8255000" cy="328446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457AAC3-BE16-5C20-889D-68EF99982133}"/>
                </a:ext>
              </a:extLst>
            </p:cNvPr>
            <p:cNvSpPr txBox="1"/>
            <p:nvPr/>
          </p:nvSpPr>
          <p:spPr>
            <a:xfrm>
              <a:off x="444500" y="4065691"/>
              <a:ext cx="8255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practice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4B49452-225D-05C6-0FD9-B9D4A6092E30}"/>
                </a:ext>
              </a:extLst>
            </p:cNvPr>
            <p:cNvSpPr txBox="1"/>
            <p:nvPr/>
          </p:nvSpPr>
          <p:spPr>
            <a:xfrm>
              <a:off x="815009" y="2350891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を練習する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1_reading_v1_practice">
            <a:hlinkClick r:id="" action="ppaction://media"/>
            <a:extLst>
              <a:ext uri="{FF2B5EF4-FFF2-40B4-BE49-F238E27FC236}">
                <a16:creationId xmlns:a16="http://schemas.microsoft.com/office/drawing/2014/main" id="{1D866BF2-518D-ED3F-F982-EC42303FE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4775" y="10255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5900B08-B321-C3C5-B6BC-06C45D219C65}"/>
              </a:ext>
            </a:extLst>
          </p:cNvPr>
          <p:cNvSpPr/>
          <p:nvPr/>
        </p:nvSpPr>
        <p:spPr>
          <a:xfrm>
            <a:off x="1841500" y="3340100"/>
            <a:ext cx="5524500" cy="1714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86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FE61C-B0B4-FFEE-92AF-1D51D38B4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46D41D-5BC7-1D53-1B4B-B35202DACCE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84D133D-3837-3F3D-0BB3-38B53B81927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9869DA7-4301-618C-6AE8-473C0E6D154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pic>
        <p:nvPicPr>
          <p:cNvPr id="3" name="G1_L21_reading_v2_then">
            <a:hlinkClick r:id="" action="ppaction://media"/>
            <a:extLst>
              <a:ext uri="{FF2B5EF4-FFF2-40B4-BE49-F238E27FC236}">
                <a16:creationId xmlns:a16="http://schemas.microsoft.com/office/drawing/2014/main" id="{BE2E618D-A8B2-23EA-D075-07F59C731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6625" y="11017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5BC027D-253F-683B-5D61-F119B61558FB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54FD6E8-7721-9272-54BB-5BFD2BE1DE2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E4EB50F-24AC-4437-36FA-21B0694DD229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それから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35B91DB-4566-A473-022D-A908C026D4C8}"/>
              </a:ext>
            </a:extLst>
          </p:cNvPr>
          <p:cNvSpPr/>
          <p:nvPr/>
        </p:nvSpPr>
        <p:spPr>
          <a:xfrm>
            <a:off x="3009900" y="3440598"/>
            <a:ext cx="3187700" cy="156519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9427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D60AB-6642-F9F6-04AA-DC98216AB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DF8D0E-F976-66BC-36BD-747AA261E3A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9CE4BFA-7231-BA97-8AB7-33F3B9D4E8F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D1B92D3-BC11-3929-DFC7-33DB0AF3B32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4AE106D-5D13-C85D-6BEB-73A234001F28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B42B04B-20C2-C416-400C-5262F04CA54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visit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B63E34D-E6D4-44C8-12AA-3718336903A7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を訪ねる</a:t>
              </a:r>
            </a:p>
          </p:txBody>
        </p:sp>
      </p:grpSp>
      <p:pic>
        <p:nvPicPr>
          <p:cNvPr id="4" name="G1_L21_reading_v3_visit">
            <a:hlinkClick r:id="" action="ppaction://media"/>
            <a:extLst>
              <a:ext uri="{FF2B5EF4-FFF2-40B4-BE49-F238E27FC236}">
                <a16:creationId xmlns:a16="http://schemas.microsoft.com/office/drawing/2014/main" id="{373F1564-4862-E9D4-D260-62F6D2E95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3775" y="1616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9DC2BB-FF61-BEB2-5DBF-016DC789CA14}"/>
              </a:ext>
            </a:extLst>
          </p:cNvPr>
          <p:cNvSpPr/>
          <p:nvPr/>
        </p:nvSpPr>
        <p:spPr>
          <a:xfrm>
            <a:off x="3022600" y="3282806"/>
            <a:ext cx="3162300" cy="1802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2927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ECF82-7BD9-2EB4-D8C7-8D30F0272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9323F18-0F97-742F-E128-C4BD0FD99E8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2F8DFC9-9D62-6962-491C-8227168CD38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91E360-5406-2185-0905-E1474BEF832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7B06E56-DEB1-1481-1ECB-1363D5084D6A}"/>
              </a:ext>
            </a:extLst>
          </p:cNvPr>
          <p:cNvGrpSpPr/>
          <p:nvPr/>
        </p:nvGrpSpPr>
        <p:grpSpPr>
          <a:xfrm>
            <a:off x="206478" y="1738903"/>
            <a:ext cx="8731046" cy="3380195"/>
            <a:chOff x="206478" y="2197100"/>
            <a:chExt cx="8731046" cy="338019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E11EC10-ECE3-65A2-8364-773D0B3A7935}"/>
                </a:ext>
              </a:extLst>
            </p:cNvPr>
            <p:cNvSpPr txBox="1"/>
            <p:nvPr/>
          </p:nvSpPr>
          <p:spPr>
            <a:xfrm>
              <a:off x="419100" y="4007635"/>
              <a:ext cx="8305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museum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56C6BC7-7F1F-603A-A1B1-F1992D8A7D85}"/>
                </a:ext>
              </a:extLst>
            </p:cNvPr>
            <p:cNvSpPr txBox="1"/>
            <p:nvPr/>
          </p:nvSpPr>
          <p:spPr>
            <a:xfrm>
              <a:off x="206478" y="2197100"/>
              <a:ext cx="8731046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博物館、美術館</a:t>
              </a:r>
            </a:p>
          </p:txBody>
        </p:sp>
      </p:grpSp>
      <p:pic>
        <p:nvPicPr>
          <p:cNvPr id="2" name="G1_L21_reading_v4_museum">
            <a:hlinkClick r:id="" action="ppaction://media"/>
            <a:extLst>
              <a:ext uri="{FF2B5EF4-FFF2-40B4-BE49-F238E27FC236}">
                <a16:creationId xmlns:a16="http://schemas.microsoft.com/office/drawing/2014/main" id="{290653FC-739E-91D7-997E-9469FE9D2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6175" y="15017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263EEED-910F-74AD-AB7E-CF42F9E5DFC7}"/>
              </a:ext>
            </a:extLst>
          </p:cNvPr>
          <p:cNvSpPr/>
          <p:nvPr/>
        </p:nvSpPr>
        <p:spPr>
          <a:xfrm>
            <a:off x="1790700" y="3423031"/>
            <a:ext cx="5626100" cy="157561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354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088E6-E8BC-EA2F-E907-1D8A741C3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DB8E872-22E2-ACDC-2757-F0A2A66AB16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84B6C5D-FA71-42A5-3C6D-0B4962909CD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BCE749C-63BB-4FFB-4E22-376F23B0B6D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006B828-8F83-EB75-AE12-A2B776AFB822}"/>
              </a:ext>
            </a:extLst>
          </p:cNvPr>
          <p:cNvGrpSpPr/>
          <p:nvPr/>
        </p:nvGrpSpPr>
        <p:grpSpPr>
          <a:xfrm>
            <a:off x="391767" y="1823425"/>
            <a:ext cx="8839200" cy="3211151"/>
            <a:chOff x="391767" y="2366144"/>
            <a:chExt cx="8839200" cy="32111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43826C9-E1E9-326B-E19A-B0DB0A87DF83}"/>
                </a:ext>
              </a:extLst>
            </p:cNvPr>
            <p:cNvSpPr txBox="1"/>
            <p:nvPr/>
          </p:nvSpPr>
          <p:spPr>
            <a:xfrm>
              <a:off x="391767" y="2366144"/>
              <a:ext cx="8839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の近くに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620498-8C63-2284-3A96-D7320CC3BC5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near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1_reading_v5_near">
            <a:hlinkClick r:id="" action="ppaction://media"/>
            <a:extLst>
              <a:ext uri="{FF2B5EF4-FFF2-40B4-BE49-F238E27FC236}">
                <a16:creationId xmlns:a16="http://schemas.microsoft.com/office/drawing/2014/main" id="{16E0FF69-7E94-B2D1-0FE4-34251E82C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1425" y="13493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52D49F-BCCD-A2D4-445A-67839EB6440B}"/>
              </a:ext>
            </a:extLst>
          </p:cNvPr>
          <p:cNvSpPr/>
          <p:nvPr/>
        </p:nvSpPr>
        <p:spPr>
          <a:xfrm>
            <a:off x="2908300" y="3285928"/>
            <a:ext cx="3390900" cy="15741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7442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1B33A-6D12-3C06-6523-FBC25243D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6842ACC-D7B4-5506-1F4D-9568C45F333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DEF8E9-F3A7-C351-5B10-4B47AB4F62DF}"/>
              </a:ext>
            </a:extLst>
          </p:cNvPr>
          <p:cNvSpPr txBox="1"/>
          <p:nvPr/>
        </p:nvSpPr>
        <p:spPr>
          <a:xfrm>
            <a:off x="418838" y="4128490"/>
            <a:ext cx="830631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concert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682FBC7-63E0-735B-2A1F-98750208525D}"/>
              </a:ext>
            </a:extLst>
          </p:cNvPr>
          <p:cNvSpPr txBox="1"/>
          <p:nvPr/>
        </p:nvSpPr>
        <p:spPr>
          <a:xfrm>
            <a:off x="759749" y="690490"/>
            <a:ext cx="76244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楽しみました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そのコンサートを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She enjoyed the concert yesterday.">
            <a:hlinkClick r:id="" action="ppaction://media"/>
            <a:extLst>
              <a:ext uri="{FF2B5EF4-FFF2-40B4-BE49-F238E27FC236}">
                <a16:creationId xmlns:a16="http://schemas.microsoft.com/office/drawing/2014/main" id="{19D88B2A-61F1-DBD5-BD87-A1C13558A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79588" y="1633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797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7683D-8C79-8FC3-E3D1-FA4E93721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0B7D7D8-6AA6-338D-2299-BCA02D46991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AFF0F7C-EEDE-7B25-5365-2E20CC7CFCD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7BFBF8-45F5-89C1-657E-2A8D67E7834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89C6E01-938F-B456-EDCE-58D80A586A22}"/>
              </a:ext>
            </a:extLst>
          </p:cNvPr>
          <p:cNvGrpSpPr/>
          <p:nvPr/>
        </p:nvGrpSpPr>
        <p:grpSpPr>
          <a:xfrm>
            <a:off x="0" y="1823105"/>
            <a:ext cx="9144000" cy="3211791"/>
            <a:chOff x="0" y="2119283"/>
            <a:chExt cx="9144000" cy="321179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20300DB-3AE1-409E-F013-F68DCAB0B1DE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[look] [at]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5E3E263-D9D4-D2FA-C59E-5D6F20B7571B}"/>
                </a:ext>
              </a:extLst>
            </p:cNvPr>
            <p:cNvSpPr txBox="1"/>
            <p:nvPr/>
          </p:nvSpPr>
          <p:spPr>
            <a:xfrm>
              <a:off x="530088" y="2119283"/>
              <a:ext cx="80838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を見る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1_reading_v6_look at">
            <a:hlinkClick r:id="" action="ppaction://media"/>
            <a:extLst>
              <a:ext uri="{FF2B5EF4-FFF2-40B4-BE49-F238E27FC236}">
                <a16:creationId xmlns:a16="http://schemas.microsoft.com/office/drawing/2014/main" id="{454D6844-5CD0-7A17-DED7-93789618E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0425" y="12160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6D26142-5795-1E73-FBD4-25FF30DD676E}"/>
              </a:ext>
            </a:extLst>
          </p:cNvPr>
          <p:cNvSpPr/>
          <p:nvPr/>
        </p:nvSpPr>
        <p:spPr>
          <a:xfrm>
            <a:off x="2133600" y="3635893"/>
            <a:ext cx="2438400" cy="13938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A8F7BEF-A028-5540-5436-FBC8576D4342}"/>
              </a:ext>
            </a:extLst>
          </p:cNvPr>
          <p:cNvSpPr/>
          <p:nvPr/>
        </p:nvSpPr>
        <p:spPr>
          <a:xfrm>
            <a:off x="5560943" y="3635893"/>
            <a:ext cx="1563757" cy="13938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01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F150-99C2-99A8-29B3-CE6EE5762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7A6CB8-DF4D-B348-710E-5EE74CCF31E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CAE0D88-C402-36A0-492A-A892363654E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B23EAEF-90BC-C39E-4024-9582C50BCC6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5B89FEB-ADFE-0C60-E784-7977CFAEAB0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0C73C3A-9F68-F3DF-46AA-23621A7D6AF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clock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8B7F638-EC93-C2C0-3A42-B245B7B2E0F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時計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21_reading_v7_clock">
            <a:hlinkClick r:id="" action="ppaction://media"/>
            <a:extLst>
              <a:ext uri="{FF2B5EF4-FFF2-40B4-BE49-F238E27FC236}">
                <a16:creationId xmlns:a16="http://schemas.microsoft.com/office/drawing/2014/main" id="{42CF5A89-0B0C-18A1-5376-F58FC2A11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3275" y="13684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2748B12-3408-514B-1A6A-76FBF1732F66}"/>
              </a:ext>
            </a:extLst>
          </p:cNvPr>
          <p:cNvSpPr/>
          <p:nvPr/>
        </p:nvSpPr>
        <p:spPr>
          <a:xfrm>
            <a:off x="2914650" y="3632275"/>
            <a:ext cx="3314700" cy="16895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5230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FE366-5A12-94EA-6381-09725697E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87C8973-1EA6-5FCB-41FA-EDA29DE4991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C1F7AC5-21F8-9E5F-EC8F-1425CD9E5EE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E93B762-DFAE-2812-27A4-0FB88B13BCE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85932C0-27AC-AB97-DC72-86C195853267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427571-D74F-1C23-D88D-15CDE051CB7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arrive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ADAC51D-97FC-FE7E-C08C-2DB97E61A3A7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到着する</a:t>
              </a:r>
            </a:p>
          </p:txBody>
        </p:sp>
      </p:grpSp>
      <p:pic>
        <p:nvPicPr>
          <p:cNvPr id="2" name="G1_L21_reading_v8_arrive">
            <a:hlinkClick r:id="" action="ppaction://media"/>
            <a:extLst>
              <a:ext uri="{FF2B5EF4-FFF2-40B4-BE49-F238E27FC236}">
                <a16:creationId xmlns:a16="http://schemas.microsoft.com/office/drawing/2014/main" id="{3CA77D41-C4CE-24CF-2DB4-F3CDC717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9525" y="14065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436E775-395B-6AF5-39BF-FA0D6993C91B}"/>
              </a:ext>
            </a:extLst>
          </p:cNvPr>
          <p:cNvSpPr/>
          <p:nvPr/>
        </p:nvSpPr>
        <p:spPr>
          <a:xfrm>
            <a:off x="2501900" y="3429000"/>
            <a:ext cx="4203700" cy="161373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93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C22DD-3103-EE63-B897-956970AAF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36263F6-CBA5-CF86-203C-DC03065BB90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F4241F6-943E-C1A6-BFC9-6CDB3D73930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DFAA62-8702-B143-DAC6-90475021CE4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pic>
        <p:nvPicPr>
          <p:cNvPr id="3" name="G1_L21_reading_v9_wash">
            <a:hlinkClick r:id="" action="ppaction://media"/>
            <a:extLst>
              <a:ext uri="{FF2B5EF4-FFF2-40B4-BE49-F238E27FC236}">
                <a16:creationId xmlns:a16="http://schemas.microsoft.com/office/drawing/2014/main" id="{174A4BAB-F4B4-FC07-ED04-F07CE3B84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8525" y="171132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0B7D147-6A3B-501B-5153-64CA18A23850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522AAE1-19D8-AAA9-E303-D5E2F23B17C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wash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A681BA4-49C1-447F-8E81-077EB3627F07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を洗う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EEF1AC0-2E60-8314-9BBD-D1A525EC32FC}"/>
              </a:ext>
            </a:extLst>
          </p:cNvPr>
          <p:cNvSpPr/>
          <p:nvPr/>
        </p:nvSpPr>
        <p:spPr>
          <a:xfrm>
            <a:off x="2908300" y="3362997"/>
            <a:ext cx="3390900" cy="18536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0385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149C8-88A2-110A-EF9D-CD4542769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DCFE8B8-10BD-8B55-95A5-EAE61F16023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2CC548-49D1-BCEF-15C7-F4FF6DC27FA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8967962-F440-D4AE-4BE2-06AD841E235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A6AB7CF-5C5B-5B1D-39B3-00A049D64CEB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52FA1AD-B0B5-07AE-3DA8-F95C67E5999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dish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0E62899-D81C-FA88-A83D-258BA56CF902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皿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1_reading_v10_dish">
            <a:hlinkClick r:id="" action="ppaction://media"/>
            <a:extLst>
              <a:ext uri="{FF2B5EF4-FFF2-40B4-BE49-F238E27FC236}">
                <a16:creationId xmlns:a16="http://schemas.microsoft.com/office/drawing/2014/main" id="{5CE7A2BA-009F-7BFF-7FAF-E9292851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7575" y="102552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19EA2B-6A28-90DF-C1F7-70F90923FFD5}"/>
              </a:ext>
            </a:extLst>
          </p:cNvPr>
          <p:cNvSpPr/>
          <p:nvPr/>
        </p:nvSpPr>
        <p:spPr>
          <a:xfrm>
            <a:off x="3098800" y="3848332"/>
            <a:ext cx="3009900" cy="156620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6001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297C7-B58D-03F3-CBBB-223864E7D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C0C8453-79B6-F296-AD98-F5F37AB5C15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BC09C4-E087-72FD-FA7E-00DF92C860B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D66D86-865A-CDCC-7570-3A63AA9EFC7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確認テスト⑪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06B5AFB-149F-F3A8-45C4-711061DCBA3C}"/>
              </a:ext>
            </a:extLst>
          </p:cNvPr>
          <p:cNvGrpSpPr/>
          <p:nvPr/>
        </p:nvGrpSpPr>
        <p:grpSpPr>
          <a:xfrm>
            <a:off x="0" y="1991958"/>
            <a:ext cx="9144000" cy="2874085"/>
            <a:chOff x="0" y="2722031"/>
            <a:chExt cx="9144000" cy="287408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07CBDB4-4B99-7FA3-7018-E374861C102A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[talk] [about]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DCEDB3A-206A-BE1D-C2B2-BFD115CE1E70}"/>
                </a:ext>
              </a:extLst>
            </p:cNvPr>
            <p:cNvSpPr txBox="1"/>
            <p:nvPr/>
          </p:nvSpPr>
          <p:spPr>
            <a:xfrm>
              <a:off x="477079" y="2722031"/>
              <a:ext cx="81898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について話す</a:t>
              </a:r>
              <a:endParaRPr kumimoji="1" lang="en-US" altLang="ja-JP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1_L21_reading_v11_talk about">
            <a:hlinkClick r:id="" action="ppaction://media"/>
            <a:extLst>
              <a:ext uri="{FF2B5EF4-FFF2-40B4-BE49-F238E27FC236}">
                <a16:creationId xmlns:a16="http://schemas.microsoft.com/office/drawing/2014/main" id="{1DD567E0-504C-E703-9F5C-6D16C858F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0975" y="625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CFDF19D-8AD7-D091-0391-73E82EBA61D1}"/>
              </a:ext>
            </a:extLst>
          </p:cNvPr>
          <p:cNvSpPr/>
          <p:nvPr/>
        </p:nvSpPr>
        <p:spPr>
          <a:xfrm>
            <a:off x="1600200" y="3570043"/>
            <a:ext cx="19812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3510BF3-E9CE-74B9-4102-0DEF8961401D}"/>
              </a:ext>
            </a:extLst>
          </p:cNvPr>
          <p:cNvSpPr/>
          <p:nvPr/>
        </p:nvSpPr>
        <p:spPr>
          <a:xfrm>
            <a:off x="4609350" y="3570043"/>
            <a:ext cx="2972549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8837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EA371-32A4-467F-6528-E3128BD0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24A74B8-3208-43BF-9050-4F0D25455BF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64C9CE0-741F-C186-8BFA-8B9A9BCA4EE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F87A0B5-EA5E-966B-C8D8-5C86C8BECA8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確認テスト⑫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3D3E4DE-21C5-B041-44FD-107DDC46F5A1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41AFC64-BA35-E6DA-BA43-A60F14EF13A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映画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62C1E4D-06C4-18DA-12FB-818057F56D9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movie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1_reading_v12_movie">
            <a:hlinkClick r:id="" action="ppaction://media"/>
            <a:extLst>
              <a:ext uri="{FF2B5EF4-FFF2-40B4-BE49-F238E27FC236}">
                <a16:creationId xmlns:a16="http://schemas.microsoft.com/office/drawing/2014/main" id="{53E85F87-D384-F64E-BFDF-E1B4B800F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8525" y="9683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28EC51D-59C4-850F-A6DA-AD8C5CD1E12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9143C7F-D5D0-C350-E03B-6779D9C2C271}"/>
              </a:ext>
            </a:extLst>
          </p:cNvPr>
          <p:cNvSpPr/>
          <p:nvPr/>
        </p:nvSpPr>
        <p:spPr>
          <a:xfrm>
            <a:off x="2501900" y="3593877"/>
            <a:ext cx="4203700" cy="16895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921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E79BA317-2B10-99E1-6852-B2E4317F9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36440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3076096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5_07_reading_s2">
            <a:hlinkClick r:id="" action="ppaction://media"/>
            <a:extLst>
              <a:ext uri="{FF2B5EF4-FFF2-40B4-BE49-F238E27FC236}">
                <a16:creationId xmlns:a16="http://schemas.microsoft.com/office/drawing/2014/main" id="{36AB2A66-E03D-4485-FA77-A5F671CEB6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7399" y="1112833"/>
            <a:ext cx="406400" cy="406400"/>
          </a:xfrm>
          <a:prstGeom prst="rect">
            <a:avLst/>
          </a:prstGeom>
        </p:spPr>
      </p:pic>
      <p:pic>
        <p:nvPicPr>
          <p:cNvPr id="4" name="AS_G1_15_07_reading_s2">
            <a:hlinkClick r:id="" action="ppaction://media"/>
            <a:extLst>
              <a:ext uri="{FF2B5EF4-FFF2-40B4-BE49-F238E27FC236}">
                <a16:creationId xmlns:a16="http://schemas.microsoft.com/office/drawing/2014/main" id="{9AE5E961-AFA9-55A9-BA22-F4CAA95D03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7399" y="0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8FC4858-D61E-6778-FBD3-F5F7EA25E13D}"/>
              </a:ext>
            </a:extLst>
          </p:cNvPr>
          <p:cNvCxnSpPr>
            <a:cxnSpLocks/>
          </p:cNvCxnSpPr>
          <p:nvPr/>
        </p:nvCxnSpPr>
        <p:spPr>
          <a:xfrm flipH="1">
            <a:off x="5276371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A775BF93-A12B-E4E5-4B3B-43D222CA7B72}"/>
              </a:ext>
            </a:extLst>
          </p:cNvPr>
          <p:cNvCxnSpPr>
            <a:cxnSpLocks/>
          </p:cNvCxnSpPr>
          <p:nvPr/>
        </p:nvCxnSpPr>
        <p:spPr>
          <a:xfrm flipH="1">
            <a:off x="7476646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B7EEB00E-7C0B-2AF2-E121-011E61B2717A}"/>
              </a:ext>
            </a:extLst>
          </p:cNvPr>
          <p:cNvCxnSpPr>
            <a:cxnSpLocks/>
          </p:cNvCxnSpPr>
          <p:nvPr/>
        </p:nvCxnSpPr>
        <p:spPr>
          <a:xfrm flipH="1">
            <a:off x="8404805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6FE6D99D-8916-033D-6423-F742C5BEF4AD}"/>
              </a:ext>
            </a:extLst>
          </p:cNvPr>
          <p:cNvCxnSpPr>
            <a:cxnSpLocks/>
          </p:cNvCxnSpPr>
          <p:nvPr/>
        </p:nvCxnSpPr>
        <p:spPr>
          <a:xfrm flipH="1">
            <a:off x="2104545" y="21721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5A9C2F0D-A744-6449-6D39-6C016FD069FA}"/>
              </a:ext>
            </a:extLst>
          </p:cNvPr>
          <p:cNvCxnSpPr>
            <a:cxnSpLocks/>
          </p:cNvCxnSpPr>
          <p:nvPr/>
        </p:nvCxnSpPr>
        <p:spPr>
          <a:xfrm flipH="1">
            <a:off x="4480005" y="21721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63D0C512-AA6C-7217-583C-39DA9E662272}"/>
              </a:ext>
            </a:extLst>
          </p:cNvPr>
          <p:cNvCxnSpPr>
            <a:cxnSpLocks/>
          </p:cNvCxnSpPr>
          <p:nvPr/>
        </p:nvCxnSpPr>
        <p:spPr>
          <a:xfrm flipH="1">
            <a:off x="6722944" y="21721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7CE6D8A6-4949-319E-D1A8-DBA401558F55}"/>
              </a:ext>
            </a:extLst>
          </p:cNvPr>
          <p:cNvCxnSpPr>
            <a:cxnSpLocks/>
          </p:cNvCxnSpPr>
          <p:nvPr/>
        </p:nvCxnSpPr>
        <p:spPr>
          <a:xfrm flipH="1">
            <a:off x="8516155" y="21721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5FA851F-67C3-0D85-53C4-93E6380EB20A}"/>
              </a:ext>
            </a:extLst>
          </p:cNvPr>
          <p:cNvCxnSpPr>
            <a:cxnSpLocks/>
          </p:cNvCxnSpPr>
          <p:nvPr/>
        </p:nvCxnSpPr>
        <p:spPr>
          <a:xfrm flipH="1">
            <a:off x="2372530" y="27874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5FA22DB3-6506-99D3-8E5F-910273595414}"/>
              </a:ext>
            </a:extLst>
          </p:cNvPr>
          <p:cNvCxnSpPr>
            <a:cxnSpLocks/>
          </p:cNvCxnSpPr>
          <p:nvPr/>
        </p:nvCxnSpPr>
        <p:spPr>
          <a:xfrm flipH="1">
            <a:off x="3253454" y="27874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3145F4F5-7BE2-E971-8DAD-DDA0B7DBD6F8}"/>
              </a:ext>
            </a:extLst>
          </p:cNvPr>
          <p:cNvCxnSpPr>
            <a:cxnSpLocks/>
          </p:cNvCxnSpPr>
          <p:nvPr/>
        </p:nvCxnSpPr>
        <p:spPr>
          <a:xfrm flipH="1">
            <a:off x="5959320" y="27874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70F338E7-CEB7-A42F-5188-21B4E99CF351}"/>
              </a:ext>
            </a:extLst>
          </p:cNvPr>
          <p:cNvCxnSpPr>
            <a:cxnSpLocks/>
          </p:cNvCxnSpPr>
          <p:nvPr/>
        </p:nvCxnSpPr>
        <p:spPr>
          <a:xfrm flipH="1">
            <a:off x="7035645" y="27874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F2B05A38-E2E1-643A-82AB-F944C5AB274C}"/>
              </a:ext>
            </a:extLst>
          </p:cNvPr>
          <p:cNvCxnSpPr>
            <a:cxnSpLocks/>
          </p:cNvCxnSpPr>
          <p:nvPr/>
        </p:nvCxnSpPr>
        <p:spPr>
          <a:xfrm flipH="1">
            <a:off x="8841084" y="2787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4A57A9E8-CAFC-AE59-F1EA-0BDF7AEB52D6}"/>
              </a:ext>
            </a:extLst>
          </p:cNvPr>
          <p:cNvCxnSpPr>
            <a:cxnSpLocks/>
          </p:cNvCxnSpPr>
          <p:nvPr/>
        </p:nvCxnSpPr>
        <p:spPr>
          <a:xfrm flipH="1">
            <a:off x="1678284" y="34095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974C3C34-5D37-0CB5-2D73-978E6DE959D1}"/>
              </a:ext>
            </a:extLst>
          </p:cNvPr>
          <p:cNvCxnSpPr>
            <a:cxnSpLocks/>
          </p:cNvCxnSpPr>
          <p:nvPr/>
        </p:nvCxnSpPr>
        <p:spPr>
          <a:xfrm flipH="1">
            <a:off x="3120933" y="34047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1BC2654D-1B5E-A9DA-B2B6-ABB4B279D94E}"/>
              </a:ext>
            </a:extLst>
          </p:cNvPr>
          <p:cNvCxnSpPr>
            <a:cxnSpLocks/>
          </p:cNvCxnSpPr>
          <p:nvPr/>
        </p:nvCxnSpPr>
        <p:spPr>
          <a:xfrm flipH="1">
            <a:off x="5123906" y="34047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308D6ED9-50FB-EE2E-231A-678D528C637C}"/>
              </a:ext>
            </a:extLst>
          </p:cNvPr>
          <p:cNvCxnSpPr>
            <a:cxnSpLocks/>
          </p:cNvCxnSpPr>
          <p:nvPr/>
        </p:nvCxnSpPr>
        <p:spPr>
          <a:xfrm flipH="1">
            <a:off x="5685881" y="34047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FA807612-7485-09DA-81DD-9A36C4F47620}"/>
              </a:ext>
            </a:extLst>
          </p:cNvPr>
          <p:cNvCxnSpPr>
            <a:cxnSpLocks/>
          </p:cNvCxnSpPr>
          <p:nvPr/>
        </p:nvCxnSpPr>
        <p:spPr>
          <a:xfrm flipH="1">
            <a:off x="7274879" y="34047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7D2069A4-0978-AA53-2664-C29914EB06A9}"/>
              </a:ext>
            </a:extLst>
          </p:cNvPr>
          <p:cNvCxnSpPr>
            <a:cxnSpLocks/>
          </p:cNvCxnSpPr>
          <p:nvPr/>
        </p:nvCxnSpPr>
        <p:spPr>
          <a:xfrm flipH="1">
            <a:off x="1255079" y="40429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871F9A49-B27F-4A59-A5C3-0EA2877D3E06}"/>
              </a:ext>
            </a:extLst>
          </p:cNvPr>
          <p:cNvCxnSpPr>
            <a:cxnSpLocks/>
          </p:cNvCxnSpPr>
          <p:nvPr/>
        </p:nvCxnSpPr>
        <p:spPr>
          <a:xfrm flipH="1">
            <a:off x="2693354" y="40429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A7D7603E-67AC-4D2A-884C-8FEA4EAEEEF2}"/>
              </a:ext>
            </a:extLst>
          </p:cNvPr>
          <p:cNvCxnSpPr>
            <a:cxnSpLocks/>
          </p:cNvCxnSpPr>
          <p:nvPr/>
        </p:nvCxnSpPr>
        <p:spPr>
          <a:xfrm flipH="1">
            <a:off x="5102634" y="40429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BFFD0023-4D88-617C-5C34-2BC227C96F98}"/>
              </a:ext>
            </a:extLst>
          </p:cNvPr>
          <p:cNvCxnSpPr>
            <a:cxnSpLocks/>
          </p:cNvCxnSpPr>
          <p:nvPr/>
        </p:nvCxnSpPr>
        <p:spPr>
          <a:xfrm flipH="1">
            <a:off x="6731510" y="40429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776B5-B564-C6B0-A0A2-AF4A80CD0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2DF1E42-CEAD-D5B0-9C04-AD14033F185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90311F5-5954-F781-69FF-E1EC4AC2306B}"/>
              </a:ext>
            </a:extLst>
          </p:cNvPr>
          <p:cNvSpPr txBox="1"/>
          <p:nvPr/>
        </p:nvSpPr>
        <p:spPr>
          <a:xfrm>
            <a:off x="354301" y="2409490"/>
            <a:ext cx="843539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concert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3 She enjoyed the concert yesterday.">
            <a:hlinkClick r:id="" action="ppaction://media"/>
            <a:extLst>
              <a:ext uri="{FF2B5EF4-FFF2-40B4-BE49-F238E27FC236}">
                <a16:creationId xmlns:a16="http://schemas.microsoft.com/office/drawing/2014/main" id="{25AEA492-656F-42F4-E7CF-F2850272B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79588" y="1633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184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1B232FB-E4C5-8A00-38D7-FAB51A0D9E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115"/>
          <a:stretch>
            <a:fillRect/>
          </a:stretch>
        </p:blipFill>
        <p:spPr>
          <a:xfrm>
            <a:off x="292216" y="971417"/>
            <a:ext cx="8596800" cy="70527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practiced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soccer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his brother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「彼の兄［弟］と一緒に」という意味をもち、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practiced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を修飾し、「誰と練習したのか」を説明しています。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morning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「朝</a:t>
            </a:r>
            <a:r>
              <a:rPr kumimoji="1" lang="ja-JP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に」と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practiced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を修飾し、「いつ練習したのか」を説明しています。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4" y="1858900"/>
            <a:ext cx="5456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朝、ケンはお兄さん［弟さん］とサッカーを練習しました。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65C12-108B-DD31-AC2D-64CA77F66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D35FF89-33F8-60A4-AA6E-0FD0E7EE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81" b="81335"/>
          <a:stretch>
            <a:fillRect/>
          </a:stretch>
        </p:blipFill>
        <p:spPr>
          <a:xfrm>
            <a:off x="292216" y="971417"/>
            <a:ext cx="8596800" cy="70527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F56166-AEA6-778C-9F63-6BC4CA5EA6E9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6DC60F6-C8C4-39A9-8D0D-F598B7770271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and his father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visited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museum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near his school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「学校の近くの」という意味をもち、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a museum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「それから」という意味をもち、文全体を修飾しています。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B990E0D-6470-2B2F-D1DB-15FEACB27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2A67FF-2FB5-1A66-27FB-BD045FC453B1}"/>
              </a:ext>
            </a:extLst>
          </p:cNvPr>
          <p:cNvSpPr txBox="1"/>
          <p:nvPr/>
        </p:nvSpPr>
        <p:spPr>
          <a:xfrm>
            <a:off x="537494" y="1858900"/>
            <a:ext cx="62443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それから、彼と彼の父親は、学校の近くの博物館を訪れました。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2685941475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0E9A1-A6FC-0F80-EDC2-1A6C95849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82755D0-13F1-2E66-FEC6-41112D43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661" b="68934"/>
          <a:stretch>
            <a:fillRect/>
          </a:stretch>
        </p:blipFill>
        <p:spPr>
          <a:xfrm>
            <a:off x="292216" y="971417"/>
            <a:ext cx="8596800" cy="75185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A89E310-B19C-D775-0CA2-8C6A2B2E0D7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A8FECFB-EB29-EBE3-04D7-05BF36CC92D9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many old clocks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「たくさんの古い時計を」という意味をもち、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を修飾し、「何を見たか」を説明しています。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8E4F733-A615-ABD7-8D66-9528DC6C7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202AD5-0245-7F59-932F-5FA3248D0A88}"/>
              </a:ext>
            </a:extLst>
          </p:cNvPr>
          <p:cNvSpPr txBox="1"/>
          <p:nvPr/>
        </p:nvSpPr>
        <p:spPr>
          <a:xfrm>
            <a:off x="537494" y="1858900"/>
            <a:ext cx="4618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そこで、彼らはたくさんの古い時計を見ました。</a:t>
            </a:r>
          </a:p>
        </p:txBody>
      </p:sp>
    </p:spTree>
    <p:extLst>
      <p:ext uri="{BB962C8B-B14F-4D97-AF65-F5344CB8AC3E}">
        <p14:creationId xmlns:p14="http://schemas.microsoft.com/office/powerpoint/2010/main" val="2656283698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61F9B-202D-16FE-5721-401EC5C30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A6EE0F9-BE28-90D1-0165-1660CBDF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652" b="57403"/>
          <a:stretch>
            <a:fillRect/>
          </a:stretch>
        </p:blipFill>
        <p:spPr>
          <a:xfrm>
            <a:off x="292216" y="971417"/>
            <a:ext cx="8596800" cy="8001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1482625-5A39-21DB-4A25-E9F3DCB36C7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4E48B2C-52B6-ECED-6E28-C72215E4A109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arrived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「家に」という意味をもち、動詞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arrived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「どこに到着したか」を説明しています。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five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5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時に」という意味をもち、動詞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arrived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「いつ到着したか」を説明しています。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A9122E6-F326-686F-CD72-5987DAAA9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860683E-0013-4952-5DDD-63DC14F9CF0F}"/>
              </a:ext>
            </a:extLst>
          </p:cNvPr>
          <p:cNvSpPr txBox="1"/>
          <p:nvPr/>
        </p:nvSpPr>
        <p:spPr>
          <a:xfrm>
            <a:off x="537494" y="1858900"/>
            <a:ext cx="33614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彼らは、５時に家に到着しました。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459129699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356AD-E684-7A12-0AF2-EF625E67C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5AA39FC-E095-95FC-E07E-2968E13842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467" b="34973"/>
          <a:stretch>
            <a:fillRect/>
          </a:stretch>
        </p:blipFill>
        <p:spPr>
          <a:xfrm>
            <a:off x="292216" y="756979"/>
            <a:ext cx="8596800" cy="174952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881D049-5B55-E931-D0FD-682899A30A33}"/>
              </a:ext>
            </a:extLst>
          </p:cNvPr>
          <p:cNvSpPr/>
          <p:nvPr/>
        </p:nvSpPr>
        <p:spPr>
          <a:xfrm>
            <a:off x="0" y="3340100"/>
            <a:ext cx="9144000" cy="35179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BC11956-2C65-72FC-732A-6877D8DC94BA}"/>
              </a:ext>
            </a:extLst>
          </p:cNvPr>
          <p:cNvSpPr txBox="1"/>
          <p:nvPr/>
        </p:nvSpPr>
        <p:spPr>
          <a:xfrm>
            <a:off x="537493" y="3588750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After dinner,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「夕食のあとで」という意味をもち、文全体を修飾しています。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washed the dishes with his sister,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washed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dishes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with his sister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「彼の姉［妹］と一緒に」という意味をもち、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washed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を修飾し、「誰と皿洗いをしたのか」を説明しています。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CF14F82-2ED7-352C-E2EF-A670CE580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36A8234-939A-D2E8-4DA0-4B1C82CAB328}"/>
              </a:ext>
            </a:extLst>
          </p:cNvPr>
          <p:cNvSpPr txBox="1"/>
          <p:nvPr/>
        </p:nvSpPr>
        <p:spPr>
          <a:xfrm>
            <a:off x="537494" y="2587407"/>
            <a:ext cx="825090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夕食後、彼はお姉さん［妹さん］と皿を洗い、そして彼らは、いくつかの映画について話しました。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4154972889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615F0-29AD-54D3-6BF4-83B8A097D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0134B4D-A754-EC15-08E2-6DB2E05459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467" b="34973"/>
          <a:stretch>
            <a:fillRect/>
          </a:stretch>
        </p:blipFill>
        <p:spPr>
          <a:xfrm>
            <a:off x="292216" y="756979"/>
            <a:ext cx="8596800" cy="174952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9C65194-10EE-0AC0-B318-B1AB471D750F}"/>
              </a:ext>
            </a:extLst>
          </p:cNvPr>
          <p:cNvSpPr/>
          <p:nvPr/>
        </p:nvSpPr>
        <p:spPr>
          <a:xfrm>
            <a:off x="0" y="3340100"/>
            <a:ext cx="9144000" cy="35179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47099E7-57CC-5BCA-995A-CE0FA2F1B91D}"/>
              </a:ext>
            </a:extLst>
          </p:cNvPr>
          <p:cNvSpPr txBox="1"/>
          <p:nvPr/>
        </p:nvSpPr>
        <p:spPr>
          <a:xfrm>
            <a:off x="537493" y="3588750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they talked about some movies.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は、＝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and his sister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about some movies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「いくつかの映画について」という意味をもち、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talked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を修飾し、「何について話したか」を説明しています。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は、前の文「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washed...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」と後ろの文「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talked...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対等な関係で結びつけています。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E7D0287-2BA0-2444-371F-6A8C51440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097057-739D-FE2C-54ED-F6927E94530E}"/>
              </a:ext>
            </a:extLst>
          </p:cNvPr>
          <p:cNvSpPr txBox="1"/>
          <p:nvPr/>
        </p:nvSpPr>
        <p:spPr>
          <a:xfrm>
            <a:off x="537494" y="2587407"/>
            <a:ext cx="825090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夕食後、彼はお姉さん［妹さん］と皿を洗い、そして彼らは、いくつかの映画について話しました。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21266904"/>
      </p:ext>
    </p:extLst>
  </p:cSld>
  <p:clrMapOvr>
    <a:masterClrMapping/>
  </p:clrMapOvr>
  <p:transition spd="med">
    <p:pull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A73E1-A96D-5463-8CA4-F9D5E1D12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E3CB940-1752-1C46-4224-032CC1DFA2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280" b="23349"/>
          <a:stretch>
            <a:fillRect/>
          </a:stretch>
        </p:blipFill>
        <p:spPr>
          <a:xfrm>
            <a:off x="292216" y="844417"/>
            <a:ext cx="8596800" cy="8382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41F5CBD-27C3-A8EE-C51F-1560DE54E1A2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6FF9F74-97F0-7421-1AFE-01742F20744B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After that,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「そのあと」という意味をもち、文全体を修飾しています。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studied English in his room.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studied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English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his room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「彼の部屋で」という意味をもち、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studied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を修飾し、「どこで勉強したのか」を説明しています。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E40F0AD-FBEB-BC35-724D-1044AF088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757618-2FCB-5F7F-683F-5C8E9327B4A2}"/>
              </a:ext>
            </a:extLst>
          </p:cNvPr>
          <p:cNvSpPr txBox="1"/>
          <p:nvPr/>
        </p:nvSpPr>
        <p:spPr>
          <a:xfrm>
            <a:off x="537494" y="1858900"/>
            <a:ext cx="4136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その後、彼は部屋で英語を勉強しました。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3987251657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5_09_reading_str">
            <a:hlinkClick r:id="" action="ppaction://media"/>
            <a:extLst>
              <a:ext uri="{FF2B5EF4-FFF2-40B4-BE49-F238E27FC236}">
                <a16:creationId xmlns:a16="http://schemas.microsoft.com/office/drawing/2014/main" id="{B2B4E05C-B18D-2395-84E8-F9CE5ED9A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7375" y="9810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F77BE5A-3026-8402-90B7-1FC9CBB89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61201"/>
            <a:ext cx="6472800" cy="673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5D7A8-D079-8FF9-0B52-C6A2F4B17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CDE38A2-DF34-6386-A882-31EBCDCAF2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598475D-4E9E-B08F-BE2A-5C0AE039ACCB}"/>
              </a:ext>
            </a:extLst>
          </p:cNvPr>
          <p:cNvSpPr txBox="1"/>
          <p:nvPr/>
        </p:nvSpPr>
        <p:spPr>
          <a:xfrm>
            <a:off x="835061" y="2321004"/>
            <a:ext cx="74738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楽しみました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そのコンサートを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She enjoyed the concert yesterday.">
            <a:hlinkClick r:id="" action="ppaction://media"/>
            <a:extLst>
              <a:ext uri="{FF2B5EF4-FFF2-40B4-BE49-F238E27FC236}">
                <a16:creationId xmlns:a16="http://schemas.microsoft.com/office/drawing/2014/main" id="{C8DA86BD-376D-E5E0-E8A0-FA97AE0D5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79588" y="1633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104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5_10_reading_s3">
            <a:hlinkClick r:id="" action="ppaction://media"/>
            <a:extLst>
              <a:ext uri="{FF2B5EF4-FFF2-40B4-BE49-F238E27FC236}">
                <a16:creationId xmlns:a16="http://schemas.microsoft.com/office/drawing/2014/main" id="{17A65C7B-3389-16ED-3E12-83C7680F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6475" y="4603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A6B2864-3C85-FF0C-2A2B-00A792FE4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23107"/>
            <a:ext cx="6962400" cy="62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97F3CDA-EE72-218F-99D4-F461A0B46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20110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5AC4EC8-75FA-8DBB-61C5-1A23BD751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20110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CA811-3EE8-4619-61CF-2FF6709FE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C402417-A34B-C294-338D-185F53B313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270" b="51035"/>
          <a:stretch>
            <a:fillRect/>
          </a:stretch>
        </p:blipFill>
        <p:spPr>
          <a:xfrm>
            <a:off x="243756" y="958715"/>
            <a:ext cx="8658000" cy="71655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F229958-90BE-58FE-C530-458036821CE7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293035-2F1E-FDF2-7C51-F956B64FB639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didn’t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tennis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yesterday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「昨日」という意味をもち、動詞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didn’t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「いつテニスをしなかったか」を説明しています。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9AD4C3F-026E-E92F-04CE-C1375BA23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105BE5-BD71-1DF8-7598-6C48EF99356B}"/>
              </a:ext>
            </a:extLst>
          </p:cNvPr>
          <p:cNvSpPr txBox="1"/>
          <p:nvPr/>
        </p:nvSpPr>
        <p:spPr>
          <a:xfrm>
            <a:off x="1032444" y="1748665"/>
            <a:ext cx="3641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私は昨日、テニスをしませんでした。</a:t>
            </a:r>
          </a:p>
        </p:txBody>
      </p:sp>
    </p:spTree>
    <p:extLst>
      <p:ext uri="{BB962C8B-B14F-4D97-AF65-F5344CB8AC3E}">
        <p14:creationId xmlns:p14="http://schemas.microsoft.com/office/powerpoint/2010/main" val="3613552616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8547BD-BB0E-BD64-C441-9F71307A7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10656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2B24177-59CC-F8E9-7B07-62BA636B3A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50979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60B74B8-178D-E805-E0C9-F2DA4CEA29BF}"/>
              </a:ext>
            </a:extLst>
          </p:cNvPr>
          <p:cNvSpPr txBox="1"/>
          <p:nvPr/>
        </p:nvSpPr>
        <p:spPr>
          <a:xfrm>
            <a:off x="1611646" y="1851025"/>
            <a:ext cx="15387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15_11_reading_s6_1">
            <a:hlinkClick r:id="" action="ppaction://media"/>
            <a:extLst>
              <a:ext uri="{FF2B5EF4-FFF2-40B4-BE49-F238E27FC236}">
                <a16:creationId xmlns:a16="http://schemas.microsoft.com/office/drawing/2014/main" id="{0FCC14BA-298F-761F-3DBB-CD3576076E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5575" y="1666875"/>
            <a:ext cx="406400" cy="406400"/>
          </a:xfrm>
          <a:prstGeom prst="rect">
            <a:avLst/>
          </a:prstGeom>
        </p:spPr>
      </p:pic>
      <p:pic>
        <p:nvPicPr>
          <p:cNvPr id="9" name="AS_G1_15_12_reading_s6_2">
            <a:hlinkClick r:id="" action="ppaction://media"/>
            <a:extLst>
              <a:ext uri="{FF2B5EF4-FFF2-40B4-BE49-F238E27FC236}">
                <a16:creationId xmlns:a16="http://schemas.microsoft.com/office/drawing/2014/main" id="{90285B74-7F21-24EA-B084-0D0A73CE97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5575" y="2215811"/>
            <a:ext cx="406400" cy="406400"/>
          </a:xfrm>
          <a:prstGeom prst="rect">
            <a:avLst/>
          </a:prstGeom>
        </p:spPr>
      </p:pic>
      <p:pic>
        <p:nvPicPr>
          <p:cNvPr id="18" name="AS_G1_15_11_reading_s6_1">
            <a:hlinkClick r:id="" action="ppaction://media"/>
            <a:extLst>
              <a:ext uri="{FF2B5EF4-FFF2-40B4-BE49-F238E27FC236}">
                <a16:creationId xmlns:a16="http://schemas.microsoft.com/office/drawing/2014/main" id="{E0C57A5A-0674-2C01-AF64-51F60F8F0E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5575" y="3109812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43805B-21A9-8945-9979-825C17AF2D6F}"/>
              </a:ext>
            </a:extLst>
          </p:cNvPr>
          <p:cNvSpPr txBox="1"/>
          <p:nvPr/>
        </p:nvSpPr>
        <p:spPr>
          <a:xfrm>
            <a:off x="7869333" y="1851025"/>
            <a:ext cx="5067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2D7A0C8-5F74-711A-CDB1-C3A2CF5C395B}"/>
              </a:ext>
            </a:extLst>
          </p:cNvPr>
          <p:cNvSpPr txBox="1"/>
          <p:nvPr/>
        </p:nvSpPr>
        <p:spPr>
          <a:xfrm>
            <a:off x="973823" y="2433348"/>
            <a:ext cx="32552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      morning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1945AB2-13B6-9B94-80F8-470AF0ACDED5}"/>
              </a:ext>
            </a:extLst>
          </p:cNvPr>
          <p:cNvSpPr txBox="1"/>
          <p:nvPr/>
        </p:nvSpPr>
        <p:spPr>
          <a:xfrm>
            <a:off x="935723" y="2925573"/>
            <a:ext cx="12287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E75401A-DB54-FA2B-54E3-41EA5D270E99}"/>
              </a:ext>
            </a:extLst>
          </p:cNvPr>
          <p:cNvSpPr txBox="1"/>
          <p:nvPr/>
        </p:nvSpPr>
        <p:spPr>
          <a:xfrm>
            <a:off x="7274710" y="2925573"/>
            <a:ext cx="12287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443D085-0929-0657-F916-DC49C7CCB0BB}"/>
              </a:ext>
            </a:extLst>
          </p:cNvPr>
          <p:cNvSpPr txBox="1"/>
          <p:nvPr/>
        </p:nvSpPr>
        <p:spPr>
          <a:xfrm>
            <a:off x="5347135" y="3429000"/>
            <a:ext cx="12287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arrived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DFE2A70-5C79-A355-0AEE-88BC39AE39E4}"/>
              </a:ext>
            </a:extLst>
          </p:cNvPr>
          <p:cNvSpPr txBox="1"/>
          <p:nvPr/>
        </p:nvSpPr>
        <p:spPr>
          <a:xfrm>
            <a:off x="1161129" y="3950666"/>
            <a:ext cx="28965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After         dinner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D556A04-420E-7D50-9485-17EB47748CFB}"/>
              </a:ext>
            </a:extLst>
          </p:cNvPr>
          <p:cNvSpPr txBox="1"/>
          <p:nvPr/>
        </p:nvSpPr>
        <p:spPr>
          <a:xfrm>
            <a:off x="5454146" y="3950666"/>
            <a:ext cx="13425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washed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BF67C05-2E78-1FAE-6F01-C4DF90278650}"/>
              </a:ext>
            </a:extLst>
          </p:cNvPr>
          <p:cNvSpPr txBox="1"/>
          <p:nvPr/>
        </p:nvSpPr>
        <p:spPr>
          <a:xfrm>
            <a:off x="4870118" y="4480459"/>
            <a:ext cx="11285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6440C9B-44B5-65C3-C045-4954961B820B}"/>
              </a:ext>
            </a:extLst>
          </p:cNvPr>
          <p:cNvSpPr txBox="1"/>
          <p:nvPr/>
        </p:nvSpPr>
        <p:spPr>
          <a:xfrm>
            <a:off x="7604459" y="4480459"/>
            <a:ext cx="10364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6C5E7E7-68F3-0549-C2DD-2475BDBFAA60}"/>
              </a:ext>
            </a:extLst>
          </p:cNvPr>
          <p:cNvSpPr txBox="1"/>
          <p:nvPr/>
        </p:nvSpPr>
        <p:spPr>
          <a:xfrm>
            <a:off x="4354215" y="4990326"/>
            <a:ext cx="32502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studied        English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3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2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5_14_reading_s7_1">
            <a:hlinkClick r:id="" action="ppaction://media"/>
            <a:extLst>
              <a:ext uri="{FF2B5EF4-FFF2-40B4-BE49-F238E27FC236}">
                <a16:creationId xmlns:a16="http://schemas.microsoft.com/office/drawing/2014/main" id="{F882E459-F99B-654E-4549-662041F26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34575" y="2708275"/>
            <a:ext cx="406400" cy="406400"/>
          </a:xfrm>
          <a:prstGeom prst="rect">
            <a:avLst/>
          </a:prstGeom>
        </p:spPr>
      </p:pic>
      <p:pic>
        <p:nvPicPr>
          <p:cNvPr id="7" name="AS_G1_15_15_reading_s7_2">
            <a:hlinkClick r:id="" action="ppaction://media"/>
            <a:extLst>
              <a:ext uri="{FF2B5EF4-FFF2-40B4-BE49-F238E27FC236}">
                <a16:creationId xmlns:a16="http://schemas.microsoft.com/office/drawing/2014/main" id="{A34492D3-BD01-D8A3-22D8-0C01C5F3C7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82898" y="270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5_16_reading_s8_1">
            <a:hlinkClick r:id="" action="ppaction://media"/>
            <a:extLst>
              <a:ext uri="{FF2B5EF4-FFF2-40B4-BE49-F238E27FC236}">
                <a16:creationId xmlns:a16="http://schemas.microsoft.com/office/drawing/2014/main" id="{2C9718F5-8082-7D69-EE93-9B5A3504B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775" y="4524375"/>
            <a:ext cx="406400" cy="406400"/>
          </a:xfrm>
          <a:prstGeom prst="rect">
            <a:avLst/>
          </a:prstGeom>
        </p:spPr>
      </p:pic>
      <p:pic>
        <p:nvPicPr>
          <p:cNvPr id="12" name="AS_G1_15_17_reading_s8_2">
            <a:hlinkClick r:id="" action="ppaction://media"/>
            <a:extLst>
              <a:ext uri="{FF2B5EF4-FFF2-40B4-BE49-F238E27FC236}">
                <a16:creationId xmlns:a16="http://schemas.microsoft.com/office/drawing/2014/main" id="{B24CBB1D-8872-BE33-1AA5-9238A78FEC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775" y="53016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0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298DA-26DB-86AA-54FB-B902A2C54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1DFDDA1-0C0D-A0D8-34E9-E0621C8C340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C497D77-C677-EB7E-310E-F1F834F3708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BD8E59-2E86-78CF-7437-F9241E639A0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B23F34-332E-6E74-940C-651B5207581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314D6E6-B575-E444-FBA5-E0AEEF901182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22186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0B1E1-9B95-71EC-1C74-A86A35642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7B05D4B-4B65-404F-728D-9D770202BC4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624E3B-3ADF-BFAF-C824-D30B6C3448C9}"/>
              </a:ext>
            </a:extLst>
          </p:cNvPr>
          <p:cNvSpPr txBox="1"/>
          <p:nvPr/>
        </p:nvSpPr>
        <p:spPr>
          <a:xfrm>
            <a:off x="1242281" y="4128490"/>
            <a:ext cx="665943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didn’t 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5C05EC-5BCB-8803-26FB-4755CD3E7A4B}"/>
              </a:ext>
            </a:extLst>
          </p:cNvPr>
          <p:cNvSpPr txBox="1"/>
          <p:nvPr/>
        </p:nvSpPr>
        <p:spPr>
          <a:xfrm>
            <a:off x="1349182" y="690490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I didn’t play tennis yesterday.">
            <a:hlinkClick r:id="" action="ppaction://media"/>
            <a:extLst>
              <a:ext uri="{FF2B5EF4-FFF2-40B4-BE49-F238E27FC236}">
                <a16:creationId xmlns:a16="http://schemas.microsoft.com/office/drawing/2014/main" id="{90C702DE-413D-15E2-D51A-9BD702750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4463" y="1277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703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2AD9D-704D-22E9-EE81-5DB32CF3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40B538-5F83-1C3F-C834-A0037A46BE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846026-CAE3-07F4-5187-C1BD25576854}"/>
              </a:ext>
            </a:extLst>
          </p:cNvPr>
          <p:cNvSpPr txBox="1"/>
          <p:nvPr/>
        </p:nvSpPr>
        <p:spPr>
          <a:xfrm>
            <a:off x="664171" y="2409490"/>
            <a:ext cx="781565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[d-----] 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[y--------].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1 I didn’t play tennis yesterday.">
            <a:hlinkClick r:id="" action="ppaction://media"/>
            <a:extLst>
              <a:ext uri="{FF2B5EF4-FFF2-40B4-BE49-F238E27FC236}">
                <a16:creationId xmlns:a16="http://schemas.microsoft.com/office/drawing/2014/main" id="{30D0D5AD-6740-26B8-37E5-BE795E9E6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4463" y="1277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304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69C0122-8091-0192-8574-A69A305483A3}"/>
              </a:ext>
            </a:extLst>
          </p:cNvPr>
          <p:cNvSpPr/>
          <p:nvPr/>
        </p:nvSpPr>
        <p:spPr>
          <a:xfrm>
            <a:off x="834473" y="5054834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1C22589-26BF-3931-C8E6-68667ED453B8}"/>
              </a:ext>
            </a:extLst>
          </p:cNvPr>
          <p:cNvSpPr/>
          <p:nvPr/>
        </p:nvSpPr>
        <p:spPr>
          <a:xfrm>
            <a:off x="566057" y="5455443"/>
            <a:ext cx="249333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A09355D-C56F-AA42-1A28-C5AB75B1468A}"/>
              </a:ext>
            </a:extLst>
          </p:cNvPr>
          <p:cNvSpPr/>
          <p:nvPr/>
        </p:nvSpPr>
        <p:spPr>
          <a:xfrm>
            <a:off x="834473" y="3962352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DE48FBC-BA5E-F7D5-FEA4-FD1604CAEC02}"/>
              </a:ext>
            </a:extLst>
          </p:cNvPr>
          <p:cNvSpPr/>
          <p:nvPr/>
        </p:nvSpPr>
        <p:spPr>
          <a:xfrm>
            <a:off x="587261" y="4345869"/>
            <a:ext cx="308743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D8C934-28CC-7C89-A3FB-32B60B751010}"/>
              </a:ext>
            </a:extLst>
          </p:cNvPr>
          <p:cNvSpPr/>
          <p:nvPr/>
        </p:nvSpPr>
        <p:spPr>
          <a:xfrm>
            <a:off x="834473" y="2849983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05CB5F0-37E0-BB8B-0885-B8C33FE7A7F4}"/>
              </a:ext>
            </a:extLst>
          </p:cNvPr>
          <p:cNvSpPr/>
          <p:nvPr/>
        </p:nvSpPr>
        <p:spPr>
          <a:xfrm>
            <a:off x="587260" y="3235450"/>
            <a:ext cx="34634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1" y="2150774"/>
            <a:ext cx="606136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・過去のことを表すときは動詞を過去形にする。語尾に（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をつけて過去形を作る動詞を規則動詞という。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・否定文は、動詞の前に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didn’t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または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not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を置き、動詞は原形（もとの形）を使う。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・疑問文は、主語の前に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を置き、動詞は原形を使う。答えの文でも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・疑問詞ではじまる疑問文は、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疑問詞＋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＋主語＋動詞の原形～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で表す。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3" grpId="0" animBg="1"/>
      <p:bldP spid="10" grpId="0" animBg="1"/>
      <p:bldP spid="11" grpId="0" animBg="1"/>
      <p:bldP spid="12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37AD3-AC65-A8D9-0ED0-1EF9FC46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EA77396-4E18-CEFE-6B2F-7F764270EF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00B431-9AA9-4F5E-7E40-CBB01F735C96}"/>
              </a:ext>
            </a:extLst>
          </p:cNvPr>
          <p:cNvSpPr txBox="1"/>
          <p:nvPr/>
        </p:nvSpPr>
        <p:spPr>
          <a:xfrm>
            <a:off x="1349182" y="2321004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I didn’t play tennis yesterday.">
            <a:hlinkClick r:id="" action="ppaction://media"/>
            <a:extLst>
              <a:ext uri="{FF2B5EF4-FFF2-40B4-BE49-F238E27FC236}">
                <a16:creationId xmlns:a16="http://schemas.microsoft.com/office/drawing/2014/main" id="{AC23AFC9-B277-73CC-5BCD-7F7B2A6B8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4463" y="1277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453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B8E7-7257-D1F3-3C8D-160F76B46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282F92A-D6A1-1E00-3345-814135953EC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01928C-0183-D16F-269E-FEEBE61C57B8}"/>
              </a:ext>
            </a:extLst>
          </p:cNvPr>
          <p:cNvSpPr txBox="1"/>
          <p:nvPr/>
        </p:nvSpPr>
        <p:spPr>
          <a:xfrm>
            <a:off x="900838" y="4128490"/>
            <a:ext cx="73423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didn’t 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baseball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60D8E06-14C7-3D33-E8D1-B82F552839E2}"/>
              </a:ext>
            </a:extLst>
          </p:cNvPr>
          <p:cNvSpPr txBox="1"/>
          <p:nvPr/>
        </p:nvSpPr>
        <p:spPr>
          <a:xfrm>
            <a:off x="1349182" y="690490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I didn’t play baseball yesterday.">
            <a:hlinkClick r:id="" action="ppaction://media"/>
            <a:extLst>
              <a:ext uri="{FF2B5EF4-FFF2-40B4-BE49-F238E27FC236}">
                <a16:creationId xmlns:a16="http://schemas.microsoft.com/office/drawing/2014/main" id="{4A7BBCC8-71D6-11B8-2F34-6296A154B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875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951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71B98-4790-9578-44DC-3759E3B3B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EB56FCC-670B-07F3-9C51-4239646AAC6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D81AC62-006A-2268-4B92-F710B9E9A9C4}"/>
              </a:ext>
            </a:extLst>
          </p:cNvPr>
          <p:cNvSpPr txBox="1"/>
          <p:nvPr/>
        </p:nvSpPr>
        <p:spPr>
          <a:xfrm>
            <a:off x="407389" y="2409490"/>
            <a:ext cx="832922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[d-----] 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baseball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[y--------].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2 I didn’t play baseball yesterday.">
            <a:hlinkClick r:id="" action="ppaction://media"/>
            <a:extLst>
              <a:ext uri="{FF2B5EF4-FFF2-40B4-BE49-F238E27FC236}">
                <a16:creationId xmlns:a16="http://schemas.microsoft.com/office/drawing/2014/main" id="{C94F68C9-7CEE-8692-E0E2-F3E51A9F0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875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790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9E39A-2FB5-9EF0-CAB6-7CEF0C33C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E76191D-B6F6-D19C-B23C-06C8C07945E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B8ED718-2EC3-D3F7-3AB1-E4AC3DFA0C7A}"/>
              </a:ext>
            </a:extLst>
          </p:cNvPr>
          <p:cNvSpPr txBox="1"/>
          <p:nvPr/>
        </p:nvSpPr>
        <p:spPr>
          <a:xfrm>
            <a:off x="1349182" y="2321004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I didn’t play baseball yesterday.">
            <a:hlinkClick r:id="" action="ppaction://media"/>
            <a:extLst>
              <a:ext uri="{FF2B5EF4-FFF2-40B4-BE49-F238E27FC236}">
                <a16:creationId xmlns:a16="http://schemas.microsoft.com/office/drawing/2014/main" id="{B1129891-2078-40C0-C03D-82D81037B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875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001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FEC27-08CE-F8FB-F438-B953D78BF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F93EFF5-7B4F-F1F5-0B1B-EC2A4BE1E61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DE6832-7F8B-D887-B4B4-854CF4C8CB6E}"/>
              </a:ext>
            </a:extLst>
          </p:cNvPr>
          <p:cNvSpPr txBox="1"/>
          <p:nvPr/>
        </p:nvSpPr>
        <p:spPr>
          <a:xfrm>
            <a:off x="719358" y="4128490"/>
            <a:ext cx="770528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didn’t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climb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mountain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861837-AFC4-77A9-03B5-9974AB3A43CA}"/>
              </a:ext>
            </a:extLst>
          </p:cNvPr>
          <p:cNvSpPr txBox="1"/>
          <p:nvPr/>
        </p:nvSpPr>
        <p:spPr>
          <a:xfrm>
            <a:off x="1072622" y="690490"/>
            <a:ext cx="69987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山に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He didn’t climb a mountain yesterday.">
            <a:hlinkClick r:id="" action="ppaction://media"/>
            <a:extLst>
              <a:ext uri="{FF2B5EF4-FFF2-40B4-BE49-F238E27FC236}">
                <a16:creationId xmlns:a16="http://schemas.microsoft.com/office/drawing/2014/main" id="{931FA944-E7FB-FB1B-ADE6-C825D0918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832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64EF7-334B-CE09-D85A-842EC41F1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1A86FD-ECFE-2C49-E437-290548FE94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2D615A-16CC-557D-39E4-0EFE327D675E}"/>
              </a:ext>
            </a:extLst>
          </p:cNvPr>
          <p:cNvSpPr txBox="1"/>
          <p:nvPr/>
        </p:nvSpPr>
        <p:spPr>
          <a:xfrm>
            <a:off x="719360" y="2409490"/>
            <a:ext cx="770528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[d-----]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mountain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[y--------].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3 He didn’t climb a mountain yesterday.">
            <a:hlinkClick r:id="" action="ppaction://media"/>
            <a:extLst>
              <a:ext uri="{FF2B5EF4-FFF2-40B4-BE49-F238E27FC236}">
                <a16:creationId xmlns:a16="http://schemas.microsoft.com/office/drawing/2014/main" id="{1B621C0E-C9D3-710E-827D-0064F41C4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375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D19B7-83F9-3183-CC1A-A500A3479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5327CB-938E-CD0E-10CB-EFAA10D7AD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AF1AEC-C0BB-5453-42BD-CC8225871095}"/>
              </a:ext>
            </a:extLst>
          </p:cNvPr>
          <p:cNvSpPr txBox="1"/>
          <p:nvPr/>
        </p:nvSpPr>
        <p:spPr>
          <a:xfrm>
            <a:off x="1072624" y="2321004"/>
            <a:ext cx="69987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山に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3 He didn’t climb a mountain yesterday.">
            <a:hlinkClick r:id="" action="ppaction://media"/>
            <a:extLst>
              <a:ext uri="{FF2B5EF4-FFF2-40B4-BE49-F238E27FC236}">
                <a16:creationId xmlns:a16="http://schemas.microsoft.com/office/drawing/2014/main" id="{BF70ACCD-F37E-38D1-CB04-8C3F52A35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2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E9B1B-8158-B4FC-C4F4-99390BBDD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7BC563B-CBFE-BF31-7556-06CD8824D5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642" b="32396"/>
          <a:stretch>
            <a:fillRect/>
          </a:stretch>
        </p:blipFill>
        <p:spPr>
          <a:xfrm>
            <a:off x="243756" y="958715"/>
            <a:ext cx="8658000" cy="93979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CAC1E76-6C84-B627-CFC5-0DC17601542A}"/>
              </a:ext>
            </a:extLst>
          </p:cNvPr>
          <p:cNvSpPr/>
          <p:nvPr/>
        </p:nvSpPr>
        <p:spPr>
          <a:xfrm>
            <a:off x="0" y="2811670"/>
            <a:ext cx="9144000" cy="404632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680DA33-5852-876F-23A3-581D9ADD7C94}"/>
              </a:ext>
            </a:extLst>
          </p:cNvPr>
          <p:cNvSpPr txBox="1"/>
          <p:nvPr/>
        </p:nvSpPr>
        <p:spPr>
          <a:xfrm>
            <a:off x="537493" y="3060321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visit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Nara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last week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「先週」という意味をもち、動詞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visit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「いつ奈良を訪れたか」を説明しています。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DFEE923-F697-30B5-5C36-B5CBA9C06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2683D6-1F09-8799-77FB-DD4BC04D006F}"/>
              </a:ext>
            </a:extLst>
          </p:cNvPr>
          <p:cNvSpPr txBox="1"/>
          <p:nvPr/>
        </p:nvSpPr>
        <p:spPr>
          <a:xfrm>
            <a:off x="1032444" y="1962498"/>
            <a:ext cx="3641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あなたは先週、奈良を訪れましたか。 </a:t>
            </a:r>
          </a:p>
        </p:txBody>
      </p:sp>
    </p:spTree>
    <p:extLst>
      <p:ext uri="{BB962C8B-B14F-4D97-AF65-F5344CB8AC3E}">
        <p14:creationId xmlns:p14="http://schemas.microsoft.com/office/powerpoint/2010/main" val="160165619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B50D6-07CF-9B42-014F-FC48DE8BA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10F87C4-DF76-97CF-6711-1B3ABD1AB2F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976C1C-5657-80EA-1033-492520E606B1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E61A10-8766-AFB2-7C57-D0223A0997B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29CA31-3996-D78E-9E7C-2B7D7F7822FF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76A9EE69-9B47-A66E-C6E2-2B4B8269BDD9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68791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25F03-1E45-FE39-429F-EE457A7CD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3E6C3F0-76BA-30C4-1CAB-976A079CE04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2CA92C-066A-00CD-6F9F-B5E82E993922}"/>
              </a:ext>
            </a:extLst>
          </p:cNvPr>
          <p:cNvSpPr txBox="1"/>
          <p:nvPr/>
        </p:nvSpPr>
        <p:spPr>
          <a:xfrm>
            <a:off x="1333716" y="4128490"/>
            <a:ext cx="647655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Nara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week?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B354B0-944A-A308-4DB2-9CE138F9FB3B}"/>
              </a:ext>
            </a:extLst>
          </p:cNvPr>
          <p:cNvSpPr txBox="1"/>
          <p:nvPr/>
        </p:nvSpPr>
        <p:spPr>
          <a:xfrm>
            <a:off x="1066345" y="690490"/>
            <a:ext cx="70113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奈良を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先週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Did you visit Nara last week">
            <a:hlinkClick r:id="" action="ppaction://media"/>
            <a:extLst>
              <a:ext uri="{FF2B5EF4-FFF2-40B4-BE49-F238E27FC236}">
                <a16:creationId xmlns:a16="http://schemas.microsoft.com/office/drawing/2014/main" id="{E55D0865-DE68-B755-ADF8-156C5E98D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1531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828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5_01_kihon">
            <a:hlinkClick r:id="" action="ppaction://media"/>
            <a:extLst>
              <a:ext uri="{FF2B5EF4-FFF2-40B4-BE49-F238E27FC236}">
                <a16:creationId xmlns:a16="http://schemas.microsoft.com/office/drawing/2014/main" id="{FE6F54A0-98AA-0E92-83C9-81FA7E1DB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3556" y="743343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1420501-B1B4-BE98-64AB-D62EBEABC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00" y="1149743"/>
            <a:ext cx="8658000" cy="523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177E2-DDC0-4860-2593-BBDBF120A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0028A59-9468-A16B-3D6D-EA6BDE4E57C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8A8749-2559-D723-3ED0-AA430EC29581}"/>
              </a:ext>
            </a:extLst>
          </p:cNvPr>
          <p:cNvSpPr txBox="1"/>
          <p:nvPr/>
        </p:nvSpPr>
        <p:spPr>
          <a:xfrm>
            <a:off x="580797" y="2409490"/>
            <a:ext cx="79824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[v----]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Nara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week?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1 Did you visit Nara last week">
            <a:hlinkClick r:id="" action="ppaction://media"/>
            <a:extLst>
              <a:ext uri="{FF2B5EF4-FFF2-40B4-BE49-F238E27FC236}">
                <a16:creationId xmlns:a16="http://schemas.microsoft.com/office/drawing/2014/main" id="{F02D5522-067D-5F0B-5776-523617B78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1531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079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D61B0-122D-0A58-CDF1-1AE3E4517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053CE3-298D-AB63-3515-85C528CF35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FFECAC-1FF9-8EAA-BF08-917F570A6AFB}"/>
              </a:ext>
            </a:extLst>
          </p:cNvPr>
          <p:cNvSpPr txBox="1"/>
          <p:nvPr/>
        </p:nvSpPr>
        <p:spPr>
          <a:xfrm>
            <a:off x="1066350" y="2321004"/>
            <a:ext cx="70113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奈良を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先週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1 Did you visit Nara last week">
            <a:hlinkClick r:id="" action="ppaction://media"/>
            <a:extLst>
              <a:ext uri="{FF2B5EF4-FFF2-40B4-BE49-F238E27FC236}">
                <a16:creationId xmlns:a16="http://schemas.microsoft.com/office/drawing/2014/main" id="{4B5999D2-CF18-B371-4FFA-E8B5597C7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1531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11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21D62-7AF2-6A2C-8ADE-D0B0F58D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599D7AB-8F2E-AE71-AB7F-40EDA18193E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C12964-B388-9605-53FD-C7BBBA11B49A}"/>
              </a:ext>
            </a:extLst>
          </p:cNvPr>
          <p:cNvSpPr txBox="1"/>
          <p:nvPr/>
        </p:nvSpPr>
        <p:spPr>
          <a:xfrm>
            <a:off x="1333716" y="4128490"/>
            <a:ext cx="647655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Nara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year?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C87A87-F5D5-6EA5-53FC-50A281D93F0B}"/>
              </a:ext>
            </a:extLst>
          </p:cNvPr>
          <p:cNvSpPr txBox="1"/>
          <p:nvPr/>
        </p:nvSpPr>
        <p:spPr>
          <a:xfrm>
            <a:off x="1066345" y="690490"/>
            <a:ext cx="70113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奈良を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去年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Did you visit Nara last year">
            <a:hlinkClick r:id="" action="ppaction://media"/>
            <a:extLst>
              <a:ext uri="{FF2B5EF4-FFF2-40B4-BE49-F238E27FC236}">
                <a16:creationId xmlns:a16="http://schemas.microsoft.com/office/drawing/2014/main" id="{AE00CF0F-D60F-A652-4BFC-E65D0BAF4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97063" y="164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059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7F258-BFAB-191B-F1E2-74C06383C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499807B-1959-5323-DA2F-B71634B4295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6D65E0-5700-EDB0-C7E5-2993D8E31BEB}"/>
              </a:ext>
            </a:extLst>
          </p:cNvPr>
          <p:cNvSpPr txBox="1"/>
          <p:nvPr/>
        </p:nvSpPr>
        <p:spPr>
          <a:xfrm>
            <a:off x="580797" y="2409490"/>
            <a:ext cx="79824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[v----]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Nara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[l---] year?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2 Did you visit Nara last year">
            <a:hlinkClick r:id="" action="ppaction://media"/>
            <a:extLst>
              <a:ext uri="{FF2B5EF4-FFF2-40B4-BE49-F238E27FC236}">
                <a16:creationId xmlns:a16="http://schemas.microsoft.com/office/drawing/2014/main" id="{4D4519E4-0B54-3534-7858-0952E145E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97063" y="164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275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6E11B-D8D0-1DBE-56AA-CC980DA20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33423A9-232F-DF8E-3C2D-4D5C9FFCB2C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94F8C5B-58F7-9B94-C2BF-9383C87A0B68}"/>
              </a:ext>
            </a:extLst>
          </p:cNvPr>
          <p:cNvSpPr txBox="1"/>
          <p:nvPr/>
        </p:nvSpPr>
        <p:spPr>
          <a:xfrm>
            <a:off x="1066350" y="2321004"/>
            <a:ext cx="70113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奈良を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去年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2 Did you visit Nara last year">
            <a:hlinkClick r:id="" action="ppaction://media"/>
            <a:extLst>
              <a:ext uri="{FF2B5EF4-FFF2-40B4-BE49-F238E27FC236}">
                <a16:creationId xmlns:a16="http://schemas.microsoft.com/office/drawing/2014/main" id="{C1D59E4E-6F10-904D-B8DB-FD5C2C726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97063" y="164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601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968B9-6EED-613F-349F-8B141A90F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62FBD2A-2BF5-C358-4BDC-FC0C4117499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3786BE-FB48-5C8D-B5B5-38792BADEF45}"/>
              </a:ext>
            </a:extLst>
          </p:cNvPr>
          <p:cNvSpPr txBox="1"/>
          <p:nvPr/>
        </p:nvSpPr>
        <p:spPr>
          <a:xfrm>
            <a:off x="1032612" y="4128490"/>
            <a:ext cx="707876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Mr. Johnson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his room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year?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C26533-F7AB-B23D-4AE4-F9A5B594D67C}"/>
              </a:ext>
            </a:extLst>
          </p:cNvPr>
          <p:cNvSpPr txBox="1"/>
          <p:nvPr/>
        </p:nvSpPr>
        <p:spPr>
          <a:xfrm>
            <a:off x="1689614" y="96013"/>
            <a:ext cx="576476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ジョンソン先生は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そうじし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彼の部屋を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去年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Did Mr. Johnson clean his room last year">
            <a:hlinkClick r:id="" action="ppaction://media"/>
            <a:extLst>
              <a:ext uri="{FF2B5EF4-FFF2-40B4-BE49-F238E27FC236}">
                <a16:creationId xmlns:a16="http://schemas.microsoft.com/office/drawing/2014/main" id="{1A4DD8F3-8026-737C-A7F0-841B17856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12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360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C2DCA-3A80-3B10-5812-0EEC3CFE5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E031853-C763-5816-92A2-FB83E2358BC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96B88C-82C2-04E4-700C-DABA77A7C12D}"/>
              </a:ext>
            </a:extLst>
          </p:cNvPr>
          <p:cNvSpPr txBox="1"/>
          <p:nvPr/>
        </p:nvSpPr>
        <p:spPr>
          <a:xfrm>
            <a:off x="516306" y="2409490"/>
            <a:ext cx="811138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Mr. Johnson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his room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[l---] [y---]?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3 Did Mr. Johnson clean his room last year">
            <a:hlinkClick r:id="" action="ppaction://media"/>
            <a:extLst>
              <a:ext uri="{FF2B5EF4-FFF2-40B4-BE49-F238E27FC236}">
                <a16:creationId xmlns:a16="http://schemas.microsoft.com/office/drawing/2014/main" id="{115238DA-9DDA-3808-A7B2-297449B92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12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9944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8FD1E-5E84-C19E-E33C-76370F983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BA5125-158E-351D-45EF-7F7930901D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F2324B-4612-6F07-E27E-0D62652FC3E9}"/>
              </a:ext>
            </a:extLst>
          </p:cNvPr>
          <p:cNvSpPr txBox="1"/>
          <p:nvPr/>
        </p:nvSpPr>
        <p:spPr>
          <a:xfrm>
            <a:off x="1689619" y="1767006"/>
            <a:ext cx="576476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ジョンソン先生は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そうじし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彼の部屋を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去年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Did Mr. Johnson clean his room last year">
            <a:hlinkClick r:id="" action="ppaction://media"/>
            <a:extLst>
              <a:ext uri="{FF2B5EF4-FFF2-40B4-BE49-F238E27FC236}">
                <a16:creationId xmlns:a16="http://schemas.microsoft.com/office/drawing/2014/main" id="{DC1E8F86-2464-F944-8807-71194988A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12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711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97197-3367-64B4-C0F2-A93BB25BF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059CF00-0813-76A1-3295-3102FC30A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831715"/>
            <a:ext cx="8657070" cy="96934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7B3AF95-C646-90AA-EFBB-475EAAA9B3F3}"/>
              </a:ext>
            </a:extLst>
          </p:cNvPr>
          <p:cNvSpPr/>
          <p:nvPr/>
        </p:nvSpPr>
        <p:spPr>
          <a:xfrm>
            <a:off x="0" y="2390866"/>
            <a:ext cx="9144000" cy="446713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D962CD-8DE7-EF46-3E3B-FC61C825291B}"/>
              </a:ext>
            </a:extLst>
          </p:cNvPr>
          <p:cNvSpPr txBox="1"/>
          <p:nvPr/>
        </p:nvSpPr>
        <p:spPr>
          <a:xfrm>
            <a:off x="537493" y="2515191"/>
            <a:ext cx="8069014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は「何を」を表す疑問詞で、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の目的語に相当します。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last night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「昨夜」という意味をもち、動詞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A15C9C5-4AB2-CE2D-764C-D7BCE22CA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4F786F-4D70-A848-945F-12A67E90D513}"/>
              </a:ext>
            </a:extLst>
          </p:cNvPr>
          <p:cNvSpPr txBox="1"/>
          <p:nvPr/>
        </p:nvSpPr>
        <p:spPr>
          <a:xfrm>
            <a:off x="1032444" y="1835533"/>
            <a:ext cx="36538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あなたは昨夜、何を勉強しましたか。</a:t>
            </a:r>
          </a:p>
        </p:txBody>
      </p:sp>
    </p:spTree>
    <p:extLst>
      <p:ext uri="{BB962C8B-B14F-4D97-AF65-F5344CB8AC3E}">
        <p14:creationId xmlns:p14="http://schemas.microsoft.com/office/powerpoint/2010/main" val="392466948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3721A-2487-CF54-D401-B4D2D8ECF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47FE5D0-8FC7-F811-60CF-9932191C6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895215"/>
            <a:ext cx="8657070" cy="96934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E053C3D-B8F9-DFE7-0913-20B44EB0B46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767C0C0-F6CC-7E1E-8645-C61B9F9888D4}"/>
              </a:ext>
            </a:extLst>
          </p:cNvPr>
          <p:cNvSpPr txBox="1"/>
          <p:nvPr/>
        </p:nvSpPr>
        <p:spPr>
          <a:xfrm>
            <a:off x="537493" y="3677650"/>
            <a:ext cx="806901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studied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A6F93F5-B43A-E729-205A-3993CE258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F583C5-024C-B81E-E9C4-85C1840598A8}"/>
              </a:ext>
            </a:extLst>
          </p:cNvPr>
          <p:cNvSpPr txBox="1"/>
          <p:nvPr/>
        </p:nvSpPr>
        <p:spPr>
          <a:xfrm>
            <a:off x="5452044" y="2002976"/>
            <a:ext cx="26505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私は英語を勉強しました。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18218064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4CD22-9B83-F2EC-5B2B-EE8FBD6AF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610C9D4-311F-4387-0A36-6D71033D1E77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F5EB49E-1222-CDD9-C9D3-158505FB25B9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3E0AC8E-560D-CCD0-4282-139190B2C5EA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0E0B7F-4D4E-B277-DC40-B3CDC31813DA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B1D1E0E8-0E30-AC12-9300-E743990CA228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352814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4A9F4-F592-6C72-BF70-1BBA25540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659E3FB-C70A-DF43-2B4E-65E3C79357F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436C19A-A1C4-D441-AABB-0D06DA218D3E}"/>
              </a:ext>
            </a:extLst>
          </p:cNvPr>
          <p:cNvSpPr txBox="1"/>
          <p:nvPr/>
        </p:nvSpPr>
        <p:spPr>
          <a:xfrm>
            <a:off x="1182435" y="4128490"/>
            <a:ext cx="685285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night?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2C063F3-A12E-404F-BDC4-8189535856F6}"/>
              </a:ext>
            </a:extLst>
          </p:cNvPr>
          <p:cNvSpPr txBox="1"/>
          <p:nvPr/>
        </p:nvSpPr>
        <p:spPr>
          <a:xfrm>
            <a:off x="1108701" y="690490"/>
            <a:ext cx="69265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昨夜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What did you study last night">
            <a:hlinkClick r:id="" action="ppaction://media"/>
            <a:extLst>
              <a:ext uri="{FF2B5EF4-FFF2-40B4-BE49-F238E27FC236}">
                <a16:creationId xmlns:a16="http://schemas.microsoft.com/office/drawing/2014/main" id="{217DA253-C8DF-B792-45AB-A5FF8A7BD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7788" y="2065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189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6503E-F182-A3F7-5D7B-0FFF0F7D4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A31EF3-05E7-4433-474D-37FD04002C3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5A9DB26-465C-56E6-8457-F99E4720C5D7}"/>
              </a:ext>
            </a:extLst>
          </p:cNvPr>
          <p:cNvSpPr txBox="1"/>
          <p:nvPr/>
        </p:nvSpPr>
        <p:spPr>
          <a:xfrm>
            <a:off x="400495" y="2409490"/>
            <a:ext cx="83430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[l---] night?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1 What did you study last night">
            <a:hlinkClick r:id="" action="ppaction://media"/>
            <a:extLst>
              <a:ext uri="{FF2B5EF4-FFF2-40B4-BE49-F238E27FC236}">
                <a16:creationId xmlns:a16="http://schemas.microsoft.com/office/drawing/2014/main" id="{32509FFF-6DF8-72CD-49AA-F037FE2B0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7788" y="2065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673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05925-B470-9A17-875D-B36F15114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5541767-9618-2E1F-3FBF-F18F2A968A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E6A479-F19F-8E37-61D4-5409D565FA13}"/>
              </a:ext>
            </a:extLst>
          </p:cNvPr>
          <p:cNvSpPr txBox="1"/>
          <p:nvPr/>
        </p:nvSpPr>
        <p:spPr>
          <a:xfrm>
            <a:off x="1108706" y="2321004"/>
            <a:ext cx="69265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昨夜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What did you study last night">
            <a:hlinkClick r:id="" action="ppaction://media"/>
            <a:extLst>
              <a:ext uri="{FF2B5EF4-FFF2-40B4-BE49-F238E27FC236}">
                <a16:creationId xmlns:a16="http://schemas.microsoft.com/office/drawing/2014/main" id="{180BC302-B5A0-4C02-2FCA-8D9B0245D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7788" y="2065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514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733DA-C94D-CCBB-E06C-CC14C2414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1962609-09A4-FCBE-9F91-2B689DA9714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17D320-2A84-AC34-CE5C-81F6344D0515}"/>
              </a:ext>
            </a:extLst>
          </p:cNvPr>
          <p:cNvSpPr txBox="1"/>
          <p:nvPr/>
        </p:nvSpPr>
        <p:spPr>
          <a:xfrm>
            <a:off x="1182435" y="4128490"/>
            <a:ext cx="685285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morning?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127AAE-8994-80F9-DC69-2E369960D55B}"/>
              </a:ext>
            </a:extLst>
          </p:cNvPr>
          <p:cNvSpPr txBox="1"/>
          <p:nvPr/>
        </p:nvSpPr>
        <p:spPr>
          <a:xfrm>
            <a:off x="1108701" y="690490"/>
            <a:ext cx="69265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今朝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What did you study this morning">
            <a:hlinkClick r:id="" action="ppaction://media"/>
            <a:extLst>
              <a:ext uri="{FF2B5EF4-FFF2-40B4-BE49-F238E27FC236}">
                <a16:creationId xmlns:a16="http://schemas.microsoft.com/office/drawing/2014/main" id="{6E24AB7A-5B6E-46D0-6A3C-71B1314F0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8588" y="1506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504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38BBA-5FC2-7EBB-8316-CF2D0A95A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3BE20A9-1A97-5059-9CB6-A2BA13D9CFD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7CCF6D-FEA3-2A4D-B532-932E52B67E3D}"/>
              </a:ext>
            </a:extLst>
          </p:cNvPr>
          <p:cNvSpPr txBox="1"/>
          <p:nvPr/>
        </p:nvSpPr>
        <p:spPr>
          <a:xfrm>
            <a:off x="400495" y="2409490"/>
            <a:ext cx="83430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morning?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2 What did you study this morning">
            <a:hlinkClick r:id="" action="ppaction://media"/>
            <a:extLst>
              <a:ext uri="{FF2B5EF4-FFF2-40B4-BE49-F238E27FC236}">
                <a16:creationId xmlns:a16="http://schemas.microsoft.com/office/drawing/2014/main" id="{DE9A5CE4-78DA-F3CF-75FD-65915E620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8588" y="1506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997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36A85-A20F-2537-B4B1-278478090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C31ED1F-D50B-0FE8-9C6C-B937E8DEC47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066CE35-CA88-4CBD-C3BE-EE1E4108627B}"/>
              </a:ext>
            </a:extLst>
          </p:cNvPr>
          <p:cNvSpPr txBox="1"/>
          <p:nvPr/>
        </p:nvSpPr>
        <p:spPr>
          <a:xfrm>
            <a:off x="1108706" y="2321004"/>
            <a:ext cx="69265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今朝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What did you study this morning">
            <a:hlinkClick r:id="" action="ppaction://media"/>
            <a:extLst>
              <a:ext uri="{FF2B5EF4-FFF2-40B4-BE49-F238E27FC236}">
                <a16:creationId xmlns:a16="http://schemas.microsoft.com/office/drawing/2014/main" id="{D6BDAA7A-E797-55B2-070C-393C620E2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8588" y="1506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731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26928-16AA-6050-C0C1-1C2139ED2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A2E2473-7013-AF74-BFF7-1295136A6FD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94B101-13FE-8AD0-5800-B3FFF8CE83F6}"/>
              </a:ext>
            </a:extLst>
          </p:cNvPr>
          <p:cNvSpPr txBox="1"/>
          <p:nvPr/>
        </p:nvSpPr>
        <p:spPr>
          <a:xfrm>
            <a:off x="1182435" y="4128490"/>
            <a:ext cx="685285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morning?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FA5618-205F-9B72-841B-D95359C1D6E3}"/>
              </a:ext>
            </a:extLst>
          </p:cNvPr>
          <p:cNvSpPr txBox="1"/>
          <p:nvPr/>
        </p:nvSpPr>
        <p:spPr>
          <a:xfrm>
            <a:off x="1425720" y="690490"/>
            <a:ext cx="62925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洗い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今朝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What did you wash this morning">
            <a:hlinkClick r:id="" action="ppaction://media"/>
            <a:extLst>
              <a:ext uri="{FF2B5EF4-FFF2-40B4-BE49-F238E27FC236}">
                <a16:creationId xmlns:a16="http://schemas.microsoft.com/office/drawing/2014/main" id="{E30214C0-9716-D543-11C0-FA920AD4B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1658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986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2B879-E99C-BB3F-2178-548D664BF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C2F657B-9841-7011-8F66-F9E347C003F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174112-7099-90E6-27A5-92D10996EA7D}"/>
              </a:ext>
            </a:extLst>
          </p:cNvPr>
          <p:cNvSpPr txBox="1"/>
          <p:nvPr/>
        </p:nvSpPr>
        <p:spPr>
          <a:xfrm>
            <a:off x="400495" y="2409490"/>
            <a:ext cx="83430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ｗ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[m------]?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3 What did you wash this morning">
            <a:hlinkClick r:id="" action="ppaction://media"/>
            <a:extLst>
              <a:ext uri="{FF2B5EF4-FFF2-40B4-BE49-F238E27FC236}">
                <a16:creationId xmlns:a16="http://schemas.microsoft.com/office/drawing/2014/main" id="{4883F5A7-1BFF-0BA8-CB2A-3164926AD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1658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153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9B1CA-35BF-68D6-D59F-672203C30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44BD7EC-4AAC-675F-0428-22C1DC448EC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B4D222-4089-DE5A-7E5F-4BE7F9EC8A45}"/>
              </a:ext>
            </a:extLst>
          </p:cNvPr>
          <p:cNvSpPr txBox="1"/>
          <p:nvPr/>
        </p:nvSpPr>
        <p:spPr>
          <a:xfrm>
            <a:off x="1108706" y="2321004"/>
            <a:ext cx="62710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洗い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今朝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What did you wash this morning">
            <a:hlinkClick r:id="" action="ppaction://media"/>
            <a:extLst>
              <a:ext uri="{FF2B5EF4-FFF2-40B4-BE49-F238E27FC236}">
                <a16:creationId xmlns:a16="http://schemas.microsoft.com/office/drawing/2014/main" id="{C65C1D4D-E756-90E5-0BC5-1207D269B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1658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507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D92393E-8DDB-2961-0CB4-0EDF7F156A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19" b="63986"/>
          <a:stretch>
            <a:fillRect/>
          </a:stretch>
        </p:blipFill>
        <p:spPr>
          <a:xfrm>
            <a:off x="243756" y="958715"/>
            <a:ext cx="8658000" cy="71655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tennis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yesterday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「昨日」という意味をもち、動詞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「いつテニスをしたか」を説明しています。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748665"/>
            <a:ext cx="29172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私は昨日、テニスをしました。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72C72ED-97F5-4AB5-AD75-34628EBD26FE}"/>
              </a:ext>
            </a:extLst>
          </p:cNvPr>
          <p:cNvGrpSpPr/>
          <p:nvPr/>
        </p:nvGrpSpPr>
        <p:grpSpPr>
          <a:xfrm>
            <a:off x="558209" y="1713146"/>
            <a:ext cx="8027582" cy="3431708"/>
            <a:chOff x="558209" y="2145587"/>
            <a:chExt cx="8027582" cy="343170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53818" y="2145587"/>
              <a:ext cx="603636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昨日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58209" y="4007635"/>
              <a:ext cx="80275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1_kihon_v1_yesterday">
            <a:hlinkClick r:id="" action="ppaction://media"/>
            <a:extLst>
              <a:ext uri="{FF2B5EF4-FFF2-40B4-BE49-F238E27FC236}">
                <a16:creationId xmlns:a16="http://schemas.microsoft.com/office/drawing/2014/main" id="{CCEB660C-1C82-4D21-A0C2-0E2FE0667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5175" y="1063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954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6104" y="2536448"/>
            <a:ext cx="78717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kihon_v1_yesterday">
            <a:hlinkClick r:id="" action="ppaction://media"/>
            <a:extLst>
              <a:ext uri="{FF2B5EF4-FFF2-40B4-BE49-F238E27FC236}">
                <a16:creationId xmlns:a16="http://schemas.microsoft.com/office/drawing/2014/main" id="{A302CEED-F18E-4DAB-B77B-4DEF22522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5175" y="1063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266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6DDF53-7549-40ED-999E-FB0D64D35B31}"/>
              </a:ext>
            </a:extLst>
          </p:cNvPr>
          <p:cNvSpPr txBox="1"/>
          <p:nvPr/>
        </p:nvSpPr>
        <p:spPr>
          <a:xfrm>
            <a:off x="1553818" y="2497976"/>
            <a:ext cx="60363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1_kihon_v1_yesterday">
            <a:hlinkClick r:id="" action="ppaction://media"/>
            <a:extLst>
              <a:ext uri="{FF2B5EF4-FFF2-40B4-BE49-F238E27FC236}">
                <a16:creationId xmlns:a16="http://schemas.microsoft.com/office/drawing/2014/main" id="{EBF0EBB5-0446-404B-BDD6-8D87EEC42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5175" y="1063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825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7454F5-1C82-453F-925E-E5A47C011A8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を訪ねる</a:t>
              </a:r>
            </a:p>
          </p:txBody>
        </p:sp>
      </p:grpSp>
      <p:pic>
        <p:nvPicPr>
          <p:cNvPr id="4" name="G1_L21_kihon_v2_visit">
            <a:hlinkClick r:id="" action="ppaction://media"/>
            <a:extLst>
              <a:ext uri="{FF2B5EF4-FFF2-40B4-BE49-F238E27FC236}">
                <a16:creationId xmlns:a16="http://schemas.microsoft.com/office/drawing/2014/main" id="{7A3E745A-0197-4B82-A294-346ED6FBD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525" y="1311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889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kihon_v2_visit">
            <a:hlinkClick r:id="" action="ppaction://media"/>
            <a:extLst>
              <a:ext uri="{FF2B5EF4-FFF2-40B4-BE49-F238E27FC236}">
                <a16:creationId xmlns:a16="http://schemas.microsoft.com/office/drawing/2014/main" id="{D4156D69-E0E3-47F6-9B31-3BD7FD3A0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525" y="1311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4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を訪ねる</a:t>
            </a:r>
          </a:p>
        </p:txBody>
      </p:sp>
      <p:pic>
        <p:nvPicPr>
          <p:cNvPr id="7" name="G1_L21_kihon_v2_visit">
            <a:hlinkClick r:id="" action="ppaction://media"/>
            <a:extLst>
              <a:ext uri="{FF2B5EF4-FFF2-40B4-BE49-F238E27FC236}">
                <a16:creationId xmlns:a16="http://schemas.microsoft.com/office/drawing/2014/main" id="{F5903B99-2923-42C9-952C-8116AB434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8525" y="1311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216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1_L21_kihon_v3_last">
            <a:hlinkClick r:id="" action="ppaction://media"/>
            <a:extLst>
              <a:ext uri="{FF2B5EF4-FFF2-40B4-BE49-F238E27FC236}">
                <a16:creationId xmlns:a16="http://schemas.microsoft.com/office/drawing/2014/main" id="{9D2125DC-35F9-4D13-B31D-BE787757D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1398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7B986B8-7C67-0736-7CB6-D63009F20C2F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417FFAA-A033-1AAF-6C0E-A2D67C57E6F4}"/>
                </a:ext>
              </a:extLst>
            </p:cNvPr>
            <p:cNvSpPr txBox="1"/>
            <p:nvPr/>
          </p:nvSpPr>
          <p:spPr>
            <a:xfrm>
              <a:off x="815009" y="4007635"/>
              <a:ext cx="75139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CBDCD46-FC70-12E2-C128-1D1BA573E517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この前の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2230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kihon_v3_last">
            <a:hlinkClick r:id="" action="ppaction://media"/>
            <a:extLst>
              <a:ext uri="{FF2B5EF4-FFF2-40B4-BE49-F238E27FC236}">
                <a16:creationId xmlns:a16="http://schemas.microsoft.com/office/drawing/2014/main" id="{4D0FBCB9-A33D-4E05-996E-A9B4320D4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139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324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1_L21_kihon_v3_last">
            <a:hlinkClick r:id="" action="ppaction://media"/>
            <a:extLst>
              <a:ext uri="{FF2B5EF4-FFF2-40B4-BE49-F238E27FC236}">
                <a16:creationId xmlns:a16="http://schemas.microsoft.com/office/drawing/2014/main" id="{C4CDFAB0-320A-4EB8-BD27-DE628295A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1398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204564-9EEC-9481-089C-9BE35FFE5C8E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この前の</a:t>
            </a:r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288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1_L21_kihon_v4_week">
            <a:hlinkClick r:id="" action="ppaction://media"/>
            <a:extLst>
              <a:ext uri="{FF2B5EF4-FFF2-40B4-BE49-F238E27FC236}">
                <a16:creationId xmlns:a16="http://schemas.microsoft.com/office/drawing/2014/main" id="{05100374-190C-4E22-9066-402D6819D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1375" y="83502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1FE1DD2-280B-A900-06C3-FCBAD10EEB04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AAE959E-51B6-0F1A-25CE-AB2B0AB69963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週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DBF76C2-6F0D-D568-E951-D1D0413AFFF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279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week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1_kihon_v4_week">
            <a:hlinkClick r:id="" action="ppaction://media"/>
            <a:extLst>
              <a:ext uri="{FF2B5EF4-FFF2-40B4-BE49-F238E27FC236}">
                <a16:creationId xmlns:a16="http://schemas.microsoft.com/office/drawing/2014/main" id="{6A118DF3-FD79-405F-9405-AC2804190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1375" y="83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020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1_L21_kihon_v4_week">
            <a:hlinkClick r:id="" action="ppaction://media"/>
            <a:extLst>
              <a:ext uri="{FF2B5EF4-FFF2-40B4-BE49-F238E27FC236}">
                <a16:creationId xmlns:a16="http://schemas.microsoft.com/office/drawing/2014/main" id="{9F87D806-E9CD-4967-9483-60AF8F022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1375" y="8350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745C94-65ED-23F8-51DC-2F0E84629B67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週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880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を勉強する</a:t>
              </a:r>
            </a:p>
          </p:txBody>
        </p:sp>
      </p:grpSp>
      <p:pic>
        <p:nvPicPr>
          <p:cNvPr id="2" name="G1_L21_kihon_v5_study">
            <a:hlinkClick r:id="" action="ppaction://media"/>
            <a:extLst>
              <a:ext uri="{FF2B5EF4-FFF2-40B4-BE49-F238E27FC236}">
                <a16:creationId xmlns:a16="http://schemas.microsoft.com/office/drawing/2014/main" id="{D3C5DAC6-F39D-4010-AE81-F262E0D64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3275" y="87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671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1_kihon_v5_study">
            <a:hlinkClick r:id="" action="ppaction://media"/>
            <a:extLst>
              <a:ext uri="{FF2B5EF4-FFF2-40B4-BE49-F238E27FC236}">
                <a16:creationId xmlns:a16="http://schemas.microsoft.com/office/drawing/2014/main" id="{19C79AFB-3A00-4504-9978-2638CA2CB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3275" y="87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204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205A79-A96D-4EA2-95A1-A2455250B952}"/>
              </a:ext>
            </a:extLst>
          </p:cNvPr>
          <p:cNvSpPr txBox="1"/>
          <p:nvPr/>
        </p:nvSpPr>
        <p:spPr>
          <a:xfrm>
            <a:off x="206477" y="2690336"/>
            <a:ext cx="8731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を勉強する</a:t>
            </a:r>
          </a:p>
        </p:txBody>
      </p:sp>
      <p:pic>
        <p:nvPicPr>
          <p:cNvPr id="5" name="G1_L21_kihon_v5_study">
            <a:hlinkClick r:id="" action="ppaction://media"/>
            <a:extLst>
              <a:ext uri="{FF2B5EF4-FFF2-40B4-BE49-F238E27FC236}">
                <a16:creationId xmlns:a16="http://schemas.microsoft.com/office/drawing/2014/main" id="{B09FFF4E-E03D-4734-A5A8-01F768D22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3275" y="87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823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E754BD-CB42-4495-ADFC-F9A22B103890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夜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1_kihon_v6_night">
            <a:hlinkClick r:id="" action="ppaction://media"/>
            <a:extLst>
              <a:ext uri="{FF2B5EF4-FFF2-40B4-BE49-F238E27FC236}">
                <a16:creationId xmlns:a16="http://schemas.microsoft.com/office/drawing/2014/main" id="{330AF71D-F931-4B8D-8D41-A3C792F3F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7075" y="587375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735525C-AD58-C002-D4CD-08A33C3E1FD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8938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night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kihon_v6_night">
            <a:hlinkClick r:id="" action="ppaction://media"/>
            <a:extLst>
              <a:ext uri="{FF2B5EF4-FFF2-40B4-BE49-F238E27FC236}">
                <a16:creationId xmlns:a16="http://schemas.microsoft.com/office/drawing/2014/main" id="{FC44A1C0-7AD4-4FA9-B622-26BFDE2BF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7075" y="5873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8746182-B970-FF06-BF4E-A7BC78E6F72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285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夜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1_kihon_v6_night">
            <a:hlinkClick r:id="" action="ppaction://media"/>
            <a:extLst>
              <a:ext uri="{FF2B5EF4-FFF2-40B4-BE49-F238E27FC236}">
                <a16:creationId xmlns:a16="http://schemas.microsoft.com/office/drawing/2014/main" id="{216C320A-0FFE-490E-8569-BB1192A59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7075" y="587375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40432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790919" y="4128490"/>
            <a:ext cx="556215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710002" y="690490"/>
            <a:ext cx="7723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I played tennis yesterday.">
            <a:hlinkClick r:id="" action="ppaction://media"/>
            <a:extLst>
              <a:ext uri="{FF2B5EF4-FFF2-40B4-BE49-F238E27FC236}">
                <a16:creationId xmlns:a16="http://schemas.microsoft.com/office/drawing/2014/main" id="{3B013680-10DF-6DDC-7367-C71B2E1A0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65263" y="1674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1B94B-B312-2CCD-FB9C-1C59C84FC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F03D95-DA2D-5B3A-BCFD-2CE8A30AF51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04FF7A9-642A-7FD0-2DC8-EEAC94A192C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58E6C80-A17C-36AE-63C3-4EE37D60A25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EB42075-D552-6078-255C-EC275BF7771C}"/>
              </a:ext>
            </a:extLst>
          </p:cNvPr>
          <p:cNvGrpSpPr/>
          <p:nvPr/>
        </p:nvGrpSpPr>
        <p:grpSpPr>
          <a:xfrm>
            <a:off x="304800" y="1713146"/>
            <a:ext cx="8534400" cy="3308598"/>
            <a:chOff x="304800" y="2145587"/>
            <a:chExt cx="8534400" cy="330859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8A74BC6-018A-760C-D7E6-107793DF181F}"/>
                </a:ext>
              </a:extLst>
            </p:cNvPr>
            <p:cNvSpPr txBox="1"/>
            <p:nvPr/>
          </p:nvSpPr>
          <p:spPr>
            <a:xfrm>
              <a:off x="1553818" y="2145587"/>
              <a:ext cx="603636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昨日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0DFF982-D2A9-BB80-69DB-2EF5633DCA3A}"/>
                </a:ext>
              </a:extLst>
            </p:cNvPr>
            <p:cNvSpPr txBox="1"/>
            <p:nvPr/>
          </p:nvSpPr>
          <p:spPr>
            <a:xfrm>
              <a:off x="304800" y="4007635"/>
              <a:ext cx="8534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yesterday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1_kihon_v1_yesterday">
            <a:hlinkClick r:id="" action="ppaction://media"/>
            <a:extLst>
              <a:ext uri="{FF2B5EF4-FFF2-40B4-BE49-F238E27FC236}">
                <a16:creationId xmlns:a16="http://schemas.microsoft.com/office/drawing/2014/main" id="{77DCE9E9-D973-A46F-B345-BB83AD07A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5175" y="10636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F23EC5D-6C51-98B8-CA32-822CEE45CF96}"/>
              </a:ext>
            </a:extLst>
          </p:cNvPr>
          <p:cNvSpPr/>
          <p:nvPr/>
        </p:nvSpPr>
        <p:spPr>
          <a:xfrm flipH="1">
            <a:off x="1651000" y="3492500"/>
            <a:ext cx="5842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225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21E0F-C0FF-B806-0660-09686D387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622AB18-C4CC-E3F9-EC6C-1644595CA6E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BA8A207-31BC-E0AA-742F-A23FB89BE17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DC115E-57A6-6D72-D66E-E68848B481C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885D37F-B75D-93C6-91D2-93E38C93E699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519D38B-20B3-6DF0-160D-8944E6DFDB6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visit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166CECB-AC67-5176-B377-E60E0B9ECA10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を訪ねる</a:t>
              </a:r>
            </a:p>
          </p:txBody>
        </p:sp>
      </p:grpSp>
      <p:pic>
        <p:nvPicPr>
          <p:cNvPr id="4" name="G1_L21_kihon_v2_visit">
            <a:hlinkClick r:id="" action="ppaction://media"/>
            <a:extLst>
              <a:ext uri="{FF2B5EF4-FFF2-40B4-BE49-F238E27FC236}">
                <a16:creationId xmlns:a16="http://schemas.microsoft.com/office/drawing/2014/main" id="{5AFE7DB8-C5CC-F758-254E-645F27999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8525" y="13112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F4B41FC-62AB-D866-A416-5093867ED9C5}"/>
              </a:ext>
            </a:extLst>
          </p:cNvPr>
          <p:cNvSpPr/>
          <p:nvPr/>
        </p:nvSpPr>
        <p:spPr>
          <a:xfrm flipH="1">
            <a:off x="3073400" y="3492500"/>
            <a:ext cx="29972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060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EC215-57CE-7317-6115-B6086840A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1FB201F-1E69-48FF-5ABB-ED30C407717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8DDEC60-B6F7-05C0-7CAB-0124A79165B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F9A4F8-E7EE-4D03-ED55-310F9CB396D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pic>
        <p:nvPicPr>
          <p:cNvPr id="4" name="G1_L21_kihon_v3_last">
            <a:hlinkClick r:id="" action="ppaction://media"/>
            <a:extLst>
              <a:ext uri="{FF2B5EF4-FFF2-40B4-BE49-F238E27FC236}">
                <a16:creationId xmlns:a16="http://schemas.microsoft.com/office/drawing/2014/main" id="{1819497C-9F88-1859-B5E3-AC9DE1CCE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125" y="11398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52523BA-F4D3-7197-CCBA-88AC4924BF6F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6BDC501-A238-7D1B-4CE2-9E402A0E559E}"/>
                </a:ext>
              </a:extLst>
            </p:cNvPr>
            <p:cNvSpPr txBox="1"/>
            <p:nvPr/>
          </p:nvSpPr>
          <p:spPr>
            <a:xfrm>
              <a:off x="815009" y="4007635"/>
              <a:ext cx="75139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last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20CD9C4-0AF9-0069-797E-F1A0ED8A4B1E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この前の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109AE86-6E5E-06DE-FDB2-8CEB25E523F2}"/>
              </a:ext>
            </a:extLst>
          </p:cNvPr>
          <p:cNvSpPr/>
          <p:nvPr/>
        </p:nvSpPr>
        <p:spPr>
          <a:xfrm flipH="1">
            <a:off x="3225800" y="3419615"/>
            <a:ext cx="26924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3725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D784E-B267-A1D4-6642-909DC5412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270E0D4-DEF0-0ABA-4E5E-5B7431FBE3E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0366E9F-A4CD-8B8A-D4D1-AAF993510FF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542A8B-C81B-1B10-BCF6-6CD213770FD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2" name="G1_L21_kihon_v4_week">
            <a:hlinkClick r:id="" action="ppaction://media"/>
            <a:extLst>
              <a:ext uri="{FF2B5EF4-FFF2-40B4-BE49-F238E27FC236}">
                <a16:creationId xmlns:a16="http://schemas.microsoft.com/office/drawing/2014/main" id="{812ACCD5-6CE6-F44A-3322-B4050D4D5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1375" y="83502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53C54F3-A773-1A08-36F4-AD6E6AFF2D73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FE6F62C-ECB6-8491-18FB-391CB1CC0B33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週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05A7745-5EC6-40B0-31ED-700E215A3AD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week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C00AE89-B7DC-3C75-C9C8-2A807A741241}"/>
              </a:ext>
            </a:extLst>
          </p:cNvPr>
          <p:cNvSpPr/>
          <p:nvPr/>
        </p:nvSpPr>
        <p:spPr>
          <a:xfrm flipH="1">
            <a:off x="2806700" y="3683000"/>
            <a:ext cx="3530600" cy="1765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138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5ED40-AD8E-97A3-5C27-D132F8041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9EDE0CB-1DC2-7B82-5652-2E996396DC5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E21CD09-5BF0-2B38-AE68-7C108C1CB06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351F9E-BC1C-0C6F-84DB-22183C21E85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DFB1452-C39D-9C29-D183-2ECDFB4E46E4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83087AE-12CE-08CE-C85E-AC8C2F4AA66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EF9681E-E136-021E-ABB5-0A8616358E84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を勉強する</a:t>
              </a:r>
            </a:p>
          </p:txBody>
        </p:sp>
      </p:grpSp>
      <p:pic>
        <p:nvPicPr>
          <p:cNvPr id="2" name="G1_L21_kihon_v5_study">
            <a:hlinkClick r:id="" action="ppaction://media"/>
            <a:extLst>
              <a:ext uri="{FF2B5EF4-FFF2-40B4-BE49-F238E27FC236}">
                <a16:creationId xmlns:a16="http://schemas.microsoft.com/office/drawing/2014/main" id="{29EC70F3-EC65-73F8-BB50-62C466EF5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3275" y="8731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E63DAC9-A324-1E5F-0AD5-859B1B7A4D98}"/>
              </a:ext>
            </a:extLst>
          </p:cNvPr>
          <p:cNvSpPr/>
          <p:nvPr/>
        </p:nvSpPr>
        <p:spPr>
          <a:xfrm flipH="1">
            <a:off x="2692400" y="3327959"/>
            <a:ext cx="3759200" cy="180228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04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A62E9-22E0-304C-3397-B9049178D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484F9DE-16CC-521A-C2C1-F4D7E42731E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574AB73-7F3D-926A-2CF7-9D0AE5E1ED6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B4357A1-1E6C-8A59-EB44-3A20307AA82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2FF51C-EC76-AA48-E9CA-78992FE46A54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FDFE21B-8A9C-42D2-F87C-23A734DF806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night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8FEEC46-2193-EB87-58B1-ECED5AD753AF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夜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1_kihon_v6_night">
            <a:hlinkClick r:id="" action="ppaction://media"/>
            <a:extLst>
              <a:ext uri="{FF2B5EF4-FFF2-40B4-BE49-F238E27FC236}">
                <a16:creationId xmlns:a16="http://schemas.microsoft.com/office/drawing/2014/main" id="{0E281604-6FBB-1D5F-C019-FB5B4C74B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7075" y="587375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A433F504-F647-FB06-6C67-8CAE9FE322D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1191C01-BC13-93DE-D145-1D68453C88E4}"/>
              </a:ext>
            </a:extLst>
          </p:cNvPr>
          <p:cNvSpPr/>
          <p:nvPr/>
        </p:nvSpPr>
        <p:spPr>
          <a:xfrm flipH="1">
            <a:off x="2730500" y="3785941"/>
            <a:ext cx="3683000" cy="17513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1118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昨日～しました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520559B-7D35-A1BC-AD89-182B7EA28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37151A5-2DE5-580D-8A54-61852575C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5861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117538" y="3325390"/>
            <a:ext cx="3256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cleaned      room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1_15_03_kihon_t_1">
            <a:hlinkClick r:id="" action="ppaction://media"/>
            <a:extLst>
              <a:ext uri="{FF2B5EF4-FFF2-40B4-BE49-F238E27FC236}">
                <a16:creationId xmlns:a16="http://schemas.microsoft.com/office/drawing/2014/main" id="{A0790FEB-632B-E03A-8D6B-0AC3093F8B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6550" y="2766297"/>
            <a:ext cx="406400" cy="406400"/>
          </a:xfrm>
          <a:prstGeom prst="rect">
            <a:avLst/>
          </a:prstGeom>
        </p:spPr>
      </p:pic>
      <p:pic>
        <p:nvPicPr>
          <p:cNvPr id="8" name="AS_G1_15_03_kihon_t_1">
            <a:hlinkClick r:id="" action="ppaction://media"/>
            <a:extLst>
              <a:ext uri="{FF2B5EF4-FFF2-40B4-BE49-F238E27FC236}">
                <a16:creationId xmlns:a16="http://schemas.microsoft.com/office/drawing/2014/main" id="{3393E3A1-8D3E-4849-3A09-485C4E9FEC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6550" y="1113183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1BDC987-EDB3-E0C6-3DFF-20EA74459004}"/>
              </a:ext>
            </a:extLst>
          </p:cNvPr>
          <p:cNvSpPr txBox="1"/>
          <p:nvPr/>
        </p:nvSpPr>
        <p:spPr>
          <a:xfrm>
            <a:off x="1079438" y="4539067"/>
            <a:ext cx="1557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climbed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EE5508-B1B4-670B-4BCD-E1A3716705FC}"/>
              </a:ext>
            </a:extLst>
          </p:cNvPr>
          <p:cNvSpPr txBox="1"/>
          <p:nvPr/>
        </p:nvSpPr>
        <p:spPr>
          <a:xfrm>
            <a:off x="1117538" y="5732318"/>
            <a:ext cx="2715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studied   math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8E773F-9CBB-183C-F713-68F5BDA1B085}"/>
              </a:ext>
            </a:extLst>
          </p:cNvPr>
          <p:cNvSpPr txBox="1"/>
          <p:nvPr/>
        </p:nvSpPr>
        <p:spPr>
          <a:xfrm>
            <a:off x="1621600" y="2409490"/>
            <a:ext cx="59007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1 I played tennis yesterday.">
            <a:hlinkClick r:id="" action="ppaction://media"/>
            <a:extLst>
              <a:ext uri="{FF2B5EF4-FFF2-40B4-BE49-F238E27FC236}">
                <a16:creationId xmlns:a16="http://schemas.microsoft.com/office/drawing/2014/main" id="{7A168755-C774-9F94-05DF-77EB2A007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65263" y="1674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F6D2D7-57DA-E410-5DF7-5B0C08EA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8613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A35041-0C2D-6CE0-4AE0-890E4B2F1FF1}"/>
              </a:ext>
            </a:extLst>
          </p:cNvPr>
          <p:cNvSpPr txBox="1"/>
          <p:nvPr/>
        </p:nvSpPr>
        <p:spPr>
          <a:xfrm>
            <a:off x="1117538" y="3325390"/>
            <a:ext cx="3256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cleaned      room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BCCDB1D-9A4E-66C5-2733-06E40D6D7EE7}"/>
              </a:ext>
            </a:extLst>
          </p:cNvPr>
          <p:cNvSpPr txBox="1"/>
          <p:nvPr/>
        </p:nvSpPr>
        <p:spPr>
          <a:xfrm>
            <a:off x="1079438" y="4539067"/>
            <a:ext cx="1557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climbed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5BACC8-AFC2-52BC-6946-BB6D354C7B9E}"/>
              </a:ext>
            </a:extLst>
          </p:cNvPr>
          <p:cNvSpPr txBox="1"/>
          <p:nvPr/>
        </p:nvSpPr>
        <p:spPr>
          <a:xfrm>
            <a:off x="1117538" y="5732318"/>
            <a:ext cx="2715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studied   math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helped my grandmother yesterday.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1_15_04_kihon_t_2">
            <a:hlinkClick r:id="" action="ppaction://media"/>
            <a:extLst>
              <a:ext uri="{FF2B5EF4-FFF2-40B4-BE49-F238E27FC236}">
                <a16:creationId xmlns:a16="http://schemas.microsoft.com/office/drawing/2014/main" id="{496226F1-4BAF-535A-B5E5-B4139CA8B1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0975" y="2593975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63F76EC-1ED5-7840-0B07-A01FE1B54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8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「ケンと彼の父親は博物館でたくさんの古い</a:t>
              </a:r>
              <a:endParaRPr kumimoji="1" lang="en-US" altLang="ja-JP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時計を見ました」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5_05_reading_s1_1">
            <a:hlinkClick r:id="" action="ppaction://media"/>
            <a:extLst>
              <a:ext uri="{FF2B5EF4-FFF2-40B4-BE49-F238E27FC236}">
                <a16:creationId xmlns:a16="http://schemas.microsoft.com/office/drawing/2014/main" id="{C5DFE3F5-B4DF-292E-F769-A75E9C620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0296" y="813726"/>
            <a:ext cx="406400" cy="406400"/>
          </a:xfrm>
          <a:prstGeom prst="rect">
            <a:avLst/>
          </a:prstGeom>
        </p:spPr>
      </p:pic>
      <p:pic>
        <p:nvPicPr>
          <p:cNvPr id="8" name="AS_G1_15_06_reading_s1_2">
            <a:hlinkClick r:id="" action="ppaction://media"/>
            <a:extLst>
              <a:ext uri="{FF2B5EF4-FFF2-40B4-BE49-F238E27FC236}">
                <a16:creationId xmlns:a16="http://schemas.microsoft.com/office/drawing/2014/main" id="{08880F3C-1A5E-9843-FBB0-0355ECE380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4754" y="813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036780-0027-4F69-BE26-05B2BE528740}"/>
              </a:ext>
            </a:extLst>
          </p:cNvPr>
          <p:cNvGrpSpPr/>
          <p:nvPr/>
        </p:nvGrpSpPr>
        <p:grpSpPr>
          <a:xfrm>
            <a:off x="815009" y="1786770"/>
            <a:ext cx="7513983" cy="3284460"/>
            <a:chOff x="815009" y="2350891"/>
            <a:chExt cx="7513983" cy="328446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9" y="4065691"/>
              <a:ext cx="75139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350891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を練習する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1_reading_v1_practice">
            <a:hlinkClick r:id="" action="ppaction://media"/>
            <a:extLst>
              <a:ext uri="{FF2B5EF4-FFF2-40B4-BE49-F238E27FC236}">
                <a16:creationId xmlns:a16="http://schemas.microsoft.com/office/drawing/2014/main" id="{74B64508-72B8-4A5D-B02A-5A6253338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329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6104" y="2382560"/>
            <a:ext cx="78717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reading_v1_practice">
            <a:hlinkClick r:id="" action="ppaction://media"/>
            <a:extLst>
              <a:ext uri="{FF2B5EF4-FFF2-40B4-BE49-F238E27FC236}">
                <a16:creationId xmlns:a16="http://schemas.microsoft.com/office/drawing/2014/main" id="{A005B967-8100-4555-A020-128322AAC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346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716A1C-5B93-E086-4B5C-6A18BBC8915C}"/>
              </a:ext>
            </a:extLst>
          </p:cNvPr>
          <p:cNvSpPr txBox="1"/>
          <p:nvPr/>
        </p:nvSpPr>
        <p:spPr>
          <a:xfrm>
            <a:off x="710004" y="2321004"/>
            <a:ext cx="7723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1 I played tennis yesterday.">
            <a:hlinkClick r:id="" action="ppaction://media"/>
            <a:extLst>
              <a:ext uri="{FF2B5EF4-FFF2-40B4-BE49-F238E27FC236}">
                <a16:creationId xmlns:a16="http://schemas.microsoft.com/office/drawing/2014/main" id="{5D50E4EA-D584-AF1A-6BAB-8C6E649A6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65263" y="1674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082BE20-D0AA-4741-A336-F5C16B452213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を練習する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1_reading_v1_practice">
            <a:hlinkClick r:id="" action="ppaction://media"/>
            <a:extLst>
              <a:ext uri="{FF2B5EF4-FFF2-40B4-BE49-F238E27FC236}">
                <a16:creationId xmlns:a16="http://schemas.microsoft.com/office/drawing/2014/main" id="{B75B5278-E246-4175-ADC6-A7112B427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000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1_L21_reading_v2_then">
            <a:hlinkClick r:id="" action="ppaction://media"/>
            <a:extLst>
              <a:ext uri="{FF2B5EF4-FFF2-40B4-BE49-F238E27FC236}">
                <a16:creationId xmlns:a16="http://schemas.microsoft.com/office/drawing/2014/main" id="{2F3B4224-E4C4-4471-B548-E13037EF5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11017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0D6122B-D206-166A-134C-0F369AAE4AAA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2327B58-F5C7-B4E8-A5D9-B8E954AB317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2513ABF-713A-48C6-81A4-D996B145FB53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それから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44510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reading_v2_then">
            <a:hlinkClick r:id="" action="ppaction://media"/>
            <a:extLst>
              <a:ext uri="{FF2B5EF4-FFF2-40B4-BE49-F238E27FC236}">
                <a16:creationId xmlns:a16="http://schemas.microsoft.com/office/drawing/2014/main" id="{F72FF43A-4D33-4DDC-96DD-B56E517F2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110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52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1_L21_reading_v2_then">
            <a:hlinkClick r:id="" action="ppaction://media"/>
            <a:extLst>
              <a:ext uri="{FF2B5EF4-FFF2-40B4-BE49-F238E27FC236}">
                <a16:creationId xmlns:a16="http://schemas.microsoft.com/office/drawing/2014/main" id="{34360A90-86AA-4F13-81BE-B637680FA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11017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079FB75-2746-408F-0F16-6B4911917782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それから</a:t>
            </a:r>
          </a:p>
        </p:txBody>
      </p:sp>
    </p:spTree>
    <p:extLst>
      <p:ext uri="{BB962C8B-B14F-4D97-AF65-F5344CB8AC3E}">
        <p14:creationId xmlns:p14="http://schemas.microsoft.com/office/powerpoint/2010/main" val="34496788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7454F5-1C82-453F-925E-E5A47C011A8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を訪ねる</a:t>
              </a:r>
            </a:p>
          </p:txBody>
        </p:sp>
      </p:grpSp>
      <p:pic>
        <p:nvPicPr>
          <p:cNvPr id="4" name="G1_L21_reading_v3_visit">
            <a:hlinkClick r:id="" action="ppaction://media"/>
            <a:extLst>
              <a:ext uri="{FF2B5EF4-FFF2-40B4-BE49-F238E27FC236}">
                <a16:creationId xmlns:a16="http://schemas.microsoft.com/office/drawing/2014/main" id="{BB475A0B-CE90-4872-93A3-EC3B2AA2A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3775" y="161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068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1_reading_v3_visit">
            <a:hlinkClick r:id="" action="ppaction://media"/>
            <a:extLst>
              <a:ext uri="{FF2B5EF4-FFF2-40B4-BE49-F238E27FC236}">
                <a16:creationId xmlns:a16="http://schemas.microsoft.com/office/drawing/2014/main" id="{A6B2C009-86DE-468B-9CAC-788C49760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3775" y="161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113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を訪ねる</a:t>
            </a:r>
          </a:p>
        </p:txBody>
      </p:sp>
      <p:pic>
        <p:nvPicPr>
          <p:cNvPr id="7" name="G1_L21_reading_v3_visit">
            <a:hlinkClick r:id="" action="ppaction://media"/>
            <a:extLst>
              <a:ext uri="{FF2B5EF4-FFF2-40B4-BE49-F238E27FC236}">
                <a16:creationId xmlns:a16="http://schemas.microsoft.com/office/drawing/2014/main" id="{27393D0F-B52F-4076-A52C-4263F7F35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3775" y="161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488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9768AF0-000D-4F29-A03F-39A316127A92}"/>
              </a:ext>
            </a:extLst>
          </p:cNvPr>
          <p:cNvGrpSpPr/>
          <p:nvPr/>
        </p:nvGrpSpPr>
        <p:grpSpPr>
          <a:xfrm>
            <a:off x="206478" y="1738903"/>
            <a:ext cx="8731046" cy="3380195"/>
            <a:chOff x="206478" y="2197100"/>
            <a:chExt cx="8731046" cy="338019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97100"/>
              <a:ext cx="8731046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博物館、美術館</a:t>
              </a:r>
            </a:p>
          </p:txBody>
        </p:sp>
      </p:grpSp>
      <p:pic>
        <p:nvPicPr>
          <p:cNvPr id="2" name="G1_L21_reading_v4_museum">
            <a:hlinkClick r:id="" action="ppaction://media"/>
            <a:extLst>
              <a:ext uri="{FF2B5EF4-FFF2-40B4-BE49-F238E27FC236}">
                <a16:creationId xmlns:a16="http://schemas.microsoft.com/office/drawing/2014/main" id="{EB2F9F1C-8815-4BDA-8AE1-6985A45FD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726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742122" y="2497976"/>
            <a:ext cx="76597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museum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1_reading_v4_museum">
            <a:hlinkClick r:id="" action="ppaction://media"/>
            <a:extLst>
              <a:ext uri="{FF2B5EF4-FFF2-40B4-BE49-F238E27FC236}">
                <a16:creationId xmlns:a16="http://schemas.microsoft.com/office/drawing/2014/main" id="{745623DE-D85D-420B-906B-AFDCAE116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180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55BEBBE-A383-4222-AF44-D58067AA0F0A}"/>
              </a:ext>
            </a:extLst>
          </p:cNvPr>
          <p:cNvSpPr txBox="1"/>
          <p:nvPr/>
        </p:nvSpPr>
        <p:spPr>
          <a:xfrm>
            <a:off x="206478" y="2705725"/>
            <a:ext cx="87310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博物館、美術館</a:t>
            </a:r>
          </a:p>
        </p:txBody>
      </p:sp>
      <p:pic>
        <p:nvPicPr>
          <p:cNvPr id="5" name="G1_L21_reading_v4_museum">
            <a:hlinkClick r:id="" action="ppaction://media"/>
            <a:extLst>
              <a:ext uri="{FF2B5EF4-FFF2-40B4-BE49-F238E27FC236}">
                <a16:creationId xmlns:a16="http://schemas.microsoft.com/office/drawing/2014/main" id="{BAC123E7-3DF8-4E30-A3EC-3660CFD97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599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16554</TotalTime>
  <Words>2906</Words>
  <Application>Microsoft Office PowerPoint</Application>
  <PresentationFormat>画面に合わせる (4:3)</PresentationFormat>
  <Paragraphs>504</Paragraphs>
  <Slides>169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169</vt:i4>
      </vt:variant>
    </vt:vector>
  </HeadingPairs>
  <TitlesOfParts>
    <vt:vector size="176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2107</cp:revision>
  <cp:lastPrinted>2016-06-23T16:36:17Z</cp:lastPrinted>
  <dcterms:created xsi:type="dcterms:W3CDTF">2016-05-30T03:13:09Z</dcterms:created>
  <dcterms:modified xsi:type="dcterms:W3CDTF">2025-07-14T10:09:52Z</dcterms:modified>
</cp:coreProperties>
</file>