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2"/>
  </p:notesMasterIdLst>
  <p:handoutMasterIdLst>
    <p:handoutMasterId r:id="rId223"/>
  </p:handoutMasterIdLst>
  <p:sldIdLst>
    <p:sldId id="3657" r:id="rId2"/>
    <p:sldId id="3445" r:id="rId3"/>
    <p:sldId id="2531" r:id="rId4"/>
    <p:sldId id="3668" r:id="rId5"/>
    <p:sldId id="3669" r:id="rId6"/>
    <p:sldId id="4310" r:id="rId7"/>
    <p:sldId id="4151" r:id="rId8"/>
    <p:sldId id="4096" r:id="rId9"/>
    <p:sldId id="4133" r:id="rId10"/>
    <p:sldId id="4098" r:id="rId11"/>
    <p:sldId id="4152" r:id="rId12"/>
    <p:sldId id="4153" r:id="rId13"/>
    <p:sldId id="4154" r:id="rId14"/>
    <p:sldId id="4155" r:id="rId15"/>
    <p:sldId id="4156" r:id="rId16"/>
    <p:sldId id="4157" r:id="rId17"/>
    <p:sldId id="4158" r:id="rId18"/>
    <p:sldId id="4159" r:id="rId19"/>
    <p:sldId id="4160" r:id="rId20"/>
    <p:sldId id="4306" r:id="rId21"/>
    <p:sldId id="4311" r:id="rId22"/>
    <p:sldId id="4162" r:id="rId23"/>
    <p:sldId id="4163" r:id="rId24"/>
    <p:sldId id="4164" r:id="rId25"/>
    <p:sldId id="4165" r:id="rId26"/>
    <p:sldId id="4166" r:id="rId27"/>
    <p:sldId id="4167" r:id="rId28"/>
    <p:sldId id="4168" r:id="rId29"/>
    <p:sldId id="4169" r:id="rId30"/>
    <p:sldId id="4170" r:id="rId31"/>
    <p:sldId id="4171" r:id="rId32"/>
    <p:sldId id="4172" r:id="rId33"/>
    <p:sldId id="4173" r:id="rId34"/>
    <p:sldId id="4174" r:id="rId35"/>
    <p:sldId id="4307" r:id="rId36"/>
    <p:sldId id="4312" r:id="rId37"/>
    <p:sldId id="4176" r:id="rId38"/>
    <p:sldId id="4177" r:id="rId39"/>
    <p:sldId id="4178" r:id="rId40"/>
    <p:sldId id="4179" r:id="rId41"/>
    <p:sldId id="4180" r:id="rId42"/>
    <p:sldId id="4181" r:id="rId43"/>
    <p:sldId id="4182" r:id="rId44"/>
    <p:sldId id="4183" r:id="rId45"/>
    <p:sldId id="4184" r:id="rId46"/>
    <p:sldId id="4185" r:id="rId47"/>
    <p:sldId id="4186" r:id="rId48"/>
    <p:sldId id="4187" r:id="rId49"/>
    <p:sldId id="4188" r:id="rId50"/>
    <p:sldId id="4308" r:id="rId51"/>
    <p:sldId id="4313" r:id="rId52"/>
    <p:sldId id="4190" r:id="rId53"/>
    <p:sldId id="4191" r:id="rId54"/>
    <p:sldId id="4192" r:id="rId55"/>
    <p:sldId id="4193" r:id="rId56"/>
    <p:sldId id="4194" r:id="rId57"/>
    <p:sldId id="4195" r:id="rId58"/>
    <p:sldId id="4196" r:id="rId59"/>
    <p:sldId id="4197" r:id="rId60"/>
    <p:sldId id="4198" r:id="rId61"/>
    <p:sldId id="4199" r:id="rId62"/>
    <p:sldId id="4200" r:id="rId63"/>
    <p:sldId id="4201" r:id="rId64"/>
    <p:sldId id="4202" r:id="rId65"/>
    <p:sldId id="4309" r:id="rId66"/>
    <p:sldId id="4314" r:id="rId67"/>
    <p:sldId id="4204" r:id="rId68"/>
    <p:sldId id="4205" r:id="rId69"/>
    <p:sldId id="4206" r:id="rId70"/>
    <p:sldId id="4207" r:id="rId71"/>
    <p:sldId id="4208" r:id="rId72"/>
    <p:sldId id="4209" r:id="rId73"/>
    <p:sldId id="4210" r:id="rId74"/>
    <p:sldId id="4211" r:id="rId75"/>
    <p:sldId id="4212" r:id="rId76"/>
    <p:sldId id="4213" r:id="rId77"/>
    <p:sldId id="4214" r:id="rId78"/>
    <p:sldId id="4215" r:id="rId79"/>
    <p:sldId id="4216" r:id="rId80"/>
    <p:sldId id="3626" r:id="rId81"/>
    <p:sldId id="3647" r:id="rId82"/>
    <p:sldId id="2018" r:id="rId83"/>
    <p:sldId id="2019" r:id="rId84"/>
    <p:sldId id="2020" r:id="rId85"/>
    <p:sldId id="2012" r:id="rId86"/>
    <p:sldId id="2013" r:id="rId87"/>
    <p:sldId id="2014" r:id="rId88"/>
    <p:sldId id="2024" r:id="rId89"/>
    <p:sldId id="2025" r:id="rId90"/>
    <p:sldId id="2026" r:id="rId91"/>
    <p:sldId id="2027" r:id="rId92"/>
    <p:sldId id="2028" r:id="rId93"/>
    <p:sldId id="2029" r:id="rId94"/>
    <p:sldId id="2015" r:id="rId95"/>
    <p:sldId id="2016" r:id="rId96"/>
    <p:sldId id="2017" r:id="rId97"/>
    <p:sldId id="2030" r:id="rId98"/>
    <p:sldId id="2031" r:id="rId99"/>
    <p:sldId id="2032" r:id="rId100"/>
    <p:sldId id="2033" r:id="rId101"/>
    <p:sldId id="2034" r:id="rId102"/>
    <p:sldId id="2035" r:id="rId103"/>
    <p:sldId id="2036" r:id="rId104"/>
    <p:sldId id="2037" r:id="rId105"/>
    <p:sldId id="2038" r:id="rId106"/>
    <p:sldId id="2039" r:id="rId107"/>
    <p:sldId id="3509" r:id="rId108"/>
    <p:sldId id="2041" r:id="rId109"/>
    <p:sldId id="3622" r:id="rId110"/>
    <p:sldId id="4322" r:id="rId111"/>
    <p:sldId id="4323" r:id="rId112"/>
    <p:sldId id="4324" r:id="rId113"/>
    <p:sldId id="4325" r:id="rId114"/>
    <p:sldId id="4326" r:id="rId115"/>
    <p:sldId id="4327" r:id="rId116"/>
    <p:sldId id="4328" r:id="rId117"/>
    <p:sldId id="4329" r:id="rId118"/>
    <p:sldId id="4330" r:id="rId119"/>
    <p:sldId id="3610" r:id="rId120"/>
    <p:sldId id="3611" r:id="rId121"/>
    <p:sldId id="3612" r:id="rId122"/>
    <p:sldId id="3613" r:id="rId123"/>
    <p:sldId id="3614" r:id="rId124"/>
    <p:sldId id="4305" r:id="rId125"/>
    <p:sldId id="3644" r:id="rId126"/>
    <p:sldId id="3524" r:id="rId127"/>
    <p:sldId id="3523" r:id="rId128"/>
    <p:sldId id="3624" r:id="rId129"/>
    <p:sldId id="3625" r:id="rId130"/>
    <p:sldId id="3513" r:id="rId131"/>
    <p:sldId id="2044" r:id="rId132"/>
    <p:sldId id="3514" r:id="rId133"/>
    <p:sldId id="3515" r:id="rId134"/>
    <p:sldId id="2047" r:id="rId135"/>
    <p:sldId id="2048" r:id="rId136"/>
    <p:sldId id="2049" r:id="rId137"/>
    <p:sldId id="2050" r:id="rId138"/>
    <p:sldId id="2051" r:id="rId139"/>
    <p:sldId id="2052" r:id="rId140"/>
    <p:sldId id="2053" r:id="rId141"/>
    <p:sldId id="2054" r:id="rId142"/>
    <p:sldId id="2055" r:id="rId143"/>
    <p:sldId id="2056" r:id="rId144"/>
    <p:sldId id="2057" r:id="rId145"/>
    <p:sldId id="2058" r:id="rId146"/>
    <p:sldId id="2059" r:id="rId147"/>
    <p:sldId id="2060" r:id="rId148"/>
    <p:sldId id="2061" r:id="rId149"/>
    <p:sldId id="2062" r:id="rId150"/>
    <p:sldId id="2063" r:id="rId151"/>
    <p:sldId id="2064" r:id="rId152"/>
    <p:sldId id="2065" r:id="rId153"/>
    <p:sldId id="2066" r:id="rId154"/>
    <p:sldId id="2067" r:id="rId155"/>
    <p:sldId id="2068" r:id="rId156"/>
    <p:sldId id="2069" r:id="rId157"/>
    <p:sldId id="2070" r:id="rId158"/>
    <p:sldId id="2071" r:id="rId159"/>
    <p:sldId id="2072" r:id="rId160"/>
    <p:sldId id="3516" r:id="rId161"/>
    <p:sldId id="2074" r:id="rId162"/>
    <p:sldId id="2075" r:id="rId163"/>
    <p:sldId id="2076" r:id="rId164"/>
    <p:sldId id="2077" r:id="rId165"/>
    <p:sldId id="2078" r:id="rId166"/>
    <p:sldId id="2079" r:id="rId167"/>
    <p:sldId id="2080" r:id="rId168"/>
    <p:sldId id="2081" r:id="rId169"/>
    <p:sldId id="2082" r:id="rId170"/>
    <p:sldId id="2083" r:id="rId171"/>
    <p:sldId id="2084" r:id="rId172"/>
    <p:sldId id="3646" r:id="rId173"/>
    <p:sldId id="4332" r:id="rId174"/>
    <p:sldId id="4333" r:id="rId175"/>
    <p:sldId id="4334" r:id="rId176"/>
    <p:sldId id="4335" r:id="rId177"/>
    <p:sldId id="4336" r:id="rId178"/>
    <p:sldId id="4337" r:id="rId179"/>
    <p:sldId id="4338" r:id="rId180"/>
    <p:sldId id="4339" r:id="rId181"/>
    <p:sldId id="4340" r:id="rId182"/>
    <p:sldId id="4341" r:id="rId183"/>
    <p:sldId id="4342" r:id="rId184"/>
    <p:sldId id="4343" r:id="rId185"/>
    <p:sldId id="4344" r:id="rId186"/>
    <p:sldId id="4345" r:id="rId187"/>
    <p:sldId id="3561" r:id="rId188"/>
    <p:sldId id="3562" r:id="rId189"/>
    <p:sldId id="3672" r:id="rId190"/>
    <p:sldId id="3695" r:id="rId191"/>
    <p:sldId id="4316" r:id="rId192"/>
    <p:sldId id="4315" r:id="rId193"/>
    <p:sldId id="4317" r:id="rId194"/>
    <p:sldId id="4318" r:id="rId195"/>
    <p:sldId id="4319" r:id="rId196"/>
    <p:sldId id="4320" r:id="rId197"/>
    <p:sldId id="4321" r:id="rId198"/>
    <p:sldId id="3661" r:id="rId199"/>
    <p:sldId id="3681" r:id="rId200"/>
    <p:sldId id="3563" r:id="rId201"/>
    <p:sldId id="3564" r:id="rId202"/>
    <p:sldId id="3565" r:id="rId203"/>
    <p:sldId id="3566" r:id="rId204"/>
    <p:sldId id="3567" r:id="rId205"/>
    <p:sldId id="3568" r:id="rId206"/>
    <p:sldId id="3569" r:id="rId207"/>
    <p:sldId id="3570" r:id="rId208"/>
    <p:sldId id="3573" r:id="rId209"/>
    <p:sldId id="3648" r:id="rId210"/>
    <p:sldId id="3577" r:id="rId211"/>
    <p:sldId id="3649" r:id="rId212"/>
    <p:sldId id="3650" r:id="rId213"/>
    <p:sldId id="3583" r:id="rId214"/>
    <p:sldId id="3587" r:id="rId215"/>
    <p:sldId id="3588" r:id="rId216"/>
    <p:sldId id="3589" r:id="rId217"/>
    <p:sldId id="3590" r:id="rId218"/>
    <p:sldId id="3655" r:id="rId219"/>
    <p:sldId id="3595" r:id="rId220"/>
    <p:sldId id="3609" r:id="rId22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73" autoAdjust="0"/>
    <p:restoredTop sz="94270" autoAdjust="0"/>
  </p:normalViewPr>
  <p:slideViewPr>
    <p:cSldViewPr snapToGrid="0">
      <p:cViewPr varScale="1">
        <p:scale>
          <a:sx n="85" d="100"/>
          <a:sy n="85" d="100"/>
        </p:scale>
        <p:origin x="1445" y="5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handoutMaster" Target="handoutMasters/handout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presProps" Target="pres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A9BFC-766E-E6E4-31F0-38A5E6A4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E34DD43-B92A-9CEC-4112-130B00BE8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4BEBFF4-0D35-F64A-062B-6D9ABADE0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63666B-6E32-FA7C-3E7F-9DEAE37DF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96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C843-9D2B-14ED-7A79-4325F378D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289AEFE-76EA-7F32-1E72-5608CF496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1829C79-517F-FFDC-442A-77CDC7DC1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88002B-6DBD-80CE-3318-070025D2A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0228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A79F2-A251-4036-54F8-4518AA5F2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8C3E67-05E3-987A-4AC8-71760CE91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0540C2-3612-58AA-FD12-656641467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10B816-64DA-2C15-BC12-BB2642939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7544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714E3-2DCF-345C-8543-43536BCCE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41E6DFC-37DA-D6B0-4D9D-6457A572B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6E4D20F-F141-2B90-2433-1B786EB55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C16D0B-3B35-5C46-C85A-3C397B97D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371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7D018-11A1-7634-09FF-C7FDA7C10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1CA5BA-55C4-71AD-F588-622F473DE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C91E6DC-52D5-B08F-4E62-64BB15167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60B0B0-99D7-FEF5-414D-B576CCF04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0200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6C523-71BB-9B86-B136-B9BD065EE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AE7B1E-7AD8-5E20-ED81-229830049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52CA4B-242E-8DAD-A6DF-6B3B035E8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6748D3-36F5-9CAC-D757-6B4164FB5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449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CC06E-41F8-CD31-6024-CE090E3C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0F2645-1745-8601-7C5E-4D917B1F4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122B33-9C55-105F-E8D8-85E274B65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55CF1F-3682-6745-4028-825E112DB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346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6CBAA-7E64-2AD9-54D8-3D3CF6663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FE8A1AA-72AC-44C7-BEE3-1DE509E34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8F422FB-EF08-BEAB-8199-C4F69F87D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1B7F58-D558-33E1-296A-F999E2A1A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020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7B5A5-4C45-F787-B888-E006EF3B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9DB29E8-ECA7-0EF9-99D9-26727BA7B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77119BA-D624-E2C7-D868-5A12B300C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DF55B5-4576-837F-8990-4D38FF5BE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89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9D5A5-9DC5-BA06-5858-C2F241F6D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B87937A-1CE7-76C3-6149-6C4BE6B52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BB13151-58F8-8DA9-A22D-2442604C5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6854B7-9274-D6E2-4CED-11F5D1A9F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108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26866-050E-A286-6B26-C295401C5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1319455-77A7-F696-CEB8-008BE8EAA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73A11B-9BE9-FAC7-22BE-C0B02C2E9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1E5F3C-2061-FD79-0BA6-145641596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849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53490-C2DE-9583-B244-E6D820D90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0A7BCB-E9AC-3A2C-55D9-518435FBE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2C91D2C-EE17-EC3C-BDAB-E20655E68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6A1A0B-1FB1-C9AE-F441-8B392A04D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961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A09FA-88A3-4E13-95CC-A62AE036E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AB50F6-8EBF-0628-704D-29C5BF2D4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BC1B7EA-ABB6-A9FC-646C-F1C0AD708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04A656-1058-8712-1A76-45E9157A8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6168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28345-B624-C019-86D5-95ED6920E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C8BF16-450B-DD16-A6D9-FCDB67219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0895C4-C632-8B1C-26D4-AE033E1D7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FF4058-92F1-5927-7270-A14FE21C5B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972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4B9DC-0C47-6316-6E15-736C4EEB2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388F0D-17B4-BEC9-A8C8-53E3C80E9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7449EAB-101A-3725-966C-32123A3FE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734D28-717E-0130-D454-667984B2B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208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A5239-76B9-4262-9FBC-920FC48B5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261A951-C573-0D46-9D4A-C3097DCC4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49526C-5004-74F6-1386-116BAE96D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F1371B-CEE8-BA70-0B4F-CD857CD99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610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F23E9-337A-C332-3AC3-B617ED461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9249245-43AD-7940-647A-E1ADBFFF79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46DFA0-6547-380E-A2D4-DD40C6071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0894E2-9410-64F3-132C-05A5870C5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6083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99BF2-38F8-46E6-9AB5-02D3795B5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5706555-25FC-4CBD-569F-F6F82D7E4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031D6DB-F64E-1ECE-70D2-9AB99B1BA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326715-90AB-14D9-1F45-4A690A83B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439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55CD-AFA8-5434-4F40-E8A99EF41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E3C47AD-BBA1-6195-BEA0-110A31BBF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53DBE4-93A8-09AD-16DC-2C2C86822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3EC87C-AE89-9CF3-C113-A49DE42FA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8209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49AD2-4F3A-1232-DDD5-551DF8F3E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6BA982-962A-8E93-8667-EEAC461F68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580A2F-54F2-C73D-9366-A42257437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7C0FD4-84B6-B517-5C6F-79472C6CE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815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73845-25AB-F921-EC66-F79C8562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1137971-72C7-A0E2-286C-B7F6B20CF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8B392B-DC50-09F0-3EAC-1E9E527D3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557F4A-B53C-E59E-7ED6-A2F8594B0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203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ABC50-C348-F8FE-2FF4-2572EA334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6328C1C-F007-DECC-9B5F-39BF208A5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29C044-76F0-A6DA-EF88-A73ADBB24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2BF36D-10B7-C816-05C0-DB10FA50F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0810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7A4ED-C9AA-B85A-E6D1-CCB51FC82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1E04EE-4032-3274-1CE1-81920FD3D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32D1487-8961-69A1-78BA-A0FBB7C3F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7766A6-F8BB-33B7-11F8-2C1FA595B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7878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FB9FF-75F2-9790-3382-DD0C0CA4E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E426603-DE12-A43D-07FA-F177990CF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05D3E7-07CE-80F4-97EF-E9E7FEF32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418165-16D4-6A3D-D3D8-58FB10246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691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8086F-ED33-591D-BA1C-D7AC3305F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B7F62F0-AA04-79FC-A520-BE1B5E6DE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49C4AB-39CF-7263-BFC2-9F6D9E8A1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E9CD4C-5F62-0C18-7694-612EFC439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0006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24BC-09B4-92E6-5174-9BBCD18DB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89E7320-0606-496C-FE15-BE8F51BC0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28FC98B-96C1-B58D-D614-87BA8F769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C732EB-A6EA-9E9F-A6AD-4D38CFAC0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8740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E4CA9-5160-7EE2-40AE-D86E1AC7A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602468B-93BD-B1E7-3E44-3731E7A70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65221F-772B-0092-8300-97A610583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1A46CC-B87A-ACBD-32BB-28600E13A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83612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D04D5-181C-081A-143E-7D981491A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EB69FF0-A3E9-7A92-C957-B0126A4AF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D7E953-8096-1696-6A51-1703EFA0D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FAB4E8-FF2A-5D95-1226-93CDAC4DB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3980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2E781-1BDF-577C-D19F-D32D36C1C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2498C87-580E-7F79-F280-4BD09855D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5CED6DC-D9B3-E552-4184-C58DEBEEC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23176F-84E9-AE25-B388-12DD61C54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000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FB62D-7913-BF57-C6C1-D6324CED2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A202933-8FF8-7ABB-B400-39AEE4C8E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0157D2-B257-3C61-1C46-AA8187F37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9788F8-2108-E5FE-EBBC-1480A5CC9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05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3DC79-FB7F-AF85-01C3-00A40FFF8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8B9EDFE-43A6-CBD8-98F0-B2A78B575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26B9614-B470-03CC-7EFC-C2124655A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CCD58F-01A6-85A4-16A0-A241D5B5C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7138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7418F-0698-BFDC-5584-6AC27313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CDE7FF6-6502-33A3-6AB3-9A63EC478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A9398CE-B4DF-6FEC-9C74-5915FB390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4CC5DC-31A2-9A08-44CC-2BD9A1231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3979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B524D-2B7F-B273-5CA7-997B38541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64390D-FFAD-4624-7B8D-71EC9527F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A428A6E-740C-6CD7-F870-C7C59E75D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982E90-0A72-A036-F519-0085C016E1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94715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EA89A-C8AA-2303-3B8B-4F6DE63A1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A20271-B65D-9BEE-3A14-EEF2CF107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FFBEB3B-DE1A-9EBF-E63D-EB08C2693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3CC7B6-92AC-0CF0-BCDC-DD07C6EAA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28172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10FCE-4A56-72FC-286A-063446A94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07FBCF-D2A5-2373-8BCD-0C02291F1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550751-880B-37EB-6089-15F3384BD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75ED59-5C52-CEFF-8399-3C202A679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64457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603E-388A-3110-FDAC-CEB22593A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5105EB-FAB4-B941-7EA6-B0E30656A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EF7D16-3D7A-2C50-0A37-DCD171A44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F18A21-4DC7-4E52-6CA2-338B8F782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5078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F58BA-747A-48EF-DE72-11B73C7CE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15E56B5-ACAC-1F1D-F257-D007E8AAC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2424B76-3BC1-32EB-6FA5-D5DF99541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027985-8583-E76A-CDC3-3260323F0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7803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D1B66-57BD-FB3E-81D3-02CF8D602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2B8564D-F8F6-16F0-D427-C04C65B7A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8219D9-4D00-CB2E-2707-2865EEF13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F30EC0-BC73-9F1B-AFB3-F47474B4D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40004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D7748-EF8F-DB43-E6CB-34E23A99A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5C1A9D-4875-3C5D-A044-534281602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F75E40F-C36F-73E9-758C-6BE398B15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2CEEF2-E313-4DDC-9BF2-6E380D2C5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8291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80025-F575-0153-DC47-507578931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68ED4C9-CE01-B07C-EE24-E2E381C8A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F0DBD1F-BB9C-F9F5-4313-7567AC75C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656CCD-0048-3F01-9221-41DD3FF78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69619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B49A-485E-25F9-26AC-6C980F8AC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A1FD02E-C469-3609-BF70-1B5414ACC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5FAC49-63DF-F0E6-6E7C-4B4E5797E5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FE9A60-52AB-7CD3-AEC6-1818BF5E2D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7493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13370-6701-271A-997D-AEF0984C4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7C00A5-2C95-8541-0328-577038F3B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1B5DD21-2865-46C2-BD1D-5A6D8528B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88395B-FB3B-EA57-D223-C1661C4D8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16372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511DB-183C-6774-9F5B-10AC9E45F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052750B-EB5C-805F-251D-0547E9E01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BD42ACB-3155-1855-54D7-69117FC01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B86A76-94E8-F3AC-88B4-26B15AB48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42880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40DAB-2517-14CA-6040-02E0069B0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AE4764-3AB8-9185-90EF-56272ED98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AFCEAB-A4DA-1EDE-D1D0-844F2B7E2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792BA6-7816-3971-0B1D-F3BA8278A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95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F4276-187D-6CE3-993E-F42D38552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717C23C-2F96-2E5F-AADE-B0570EEC1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C00B07-6665-4A58-FC65-130396C95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E2823B-E4A4-0F51-2D66-7171009FB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4230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F6D7D-237B-7EA0-032E-6B89E4EC3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A868859-EE2E-E95D-65E6-3940FDC96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38891A9-CB64-EE13-552E-EF3D90B9D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EA3F9A-E30D-4629-E008-196825BD2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3972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BF333-F082-69C1-3119-311109A12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10DF7ED-5A9C-3A50-108A-1023E6F47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79D4C0B-DDD7-BD28-3283-C38B5C5F9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D7286D-0DDA-0A8E-1841-CDFB1B9B7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6104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B36F5-4875-D017-BDA0-5D8920EC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E53C870-6EB1-C5AF-4CE6-65B429498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9B31152-575D-C868-28D4-AF29A680C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58E0B1-EC75-A10C-8BBD-86F637F16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0857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1A28D-DB33-1856-E5EE-0D0C1EEB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3DDE764-5590-AF41-FC58-A2436A37E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5C96CEF-22DB-239F-ACD6-FCF3A7772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6305C0-D9C7-744F-47E1-F09DD91F5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9812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73812-AD6D-A6CC-8B00-06534C7F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80BC392-0BDF-0FC0-1C74-0F7AD13C9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80148FC-F4DF-D4C7-DC5D-B1110BDE9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1E4EFE-67FD-8B60-E8D2-1214C134F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1147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33565-E574-5375-5D10-8EB6BE822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BB513B5-9577-1075-17B9-6795454C7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2DC9B6-B430-FD4B-316C-76C581B92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C27288-1432-7FCF-6512-98AFDD81D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8248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AFCFF-2340-1DE9-DE87-9471AF3AE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725D141-9BB0-7E7B-1862-D7EBB3011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57C79EE-A442-D801-7AF4-3D7584196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07FF80-B2CC-9195-5130-F202B33A7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63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C788F-D394-3D8C-68A5-CFBF852C6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6284AF1-B9A6-5CBB-EBA6-398290987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2B19DC-2740-1816-FD87-B653B9173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0C9129-CDB5-557E-08E4-63AC90D28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6676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6C3E8-9795-6E83-2AD4-B66F2DCFC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80283D6-D571-62FA-34DC-D0943D1AC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2AEA2FF-77C4-A433-7CC7-E34AC42E7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0B1507-0D23-2485-2078-434837C93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28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F81CA-ED27-A54F-3457-1630D68A8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1A3A09-5AF9-88A4-293E-0F5B38DB5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FF0EC7-E18F-78C2-3D3B-674A67289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66369E-A71A-58FF-DAB6-11B77B5EF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933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827FD-C74D-8CB4-7375-78BC34EA9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A4F7AA3-BF4D-622A-931E-7D9B466AEF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1333A9-2B07-B8FF-5E3D-60C3D0484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50328C-1AA0-1DE9-0E37-796D09149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6536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A8159-DAA9-54B4-C7E5-49CED9576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28C4E2F-E15D-8AE8-851A-62CC44FAD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404A025-5213-7544-6704-9FF9F24A9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9B60F9-6C96-9D65-147D-E4A79D925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03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media" Target="../media/media35.mp3"/><Relationship Id="rId7" Type="http://schemas.openxmlformats.org/officeDocument/2006/relationships/image" Target="../media/image2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p3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media" Target="../media/media37.mp3"/><Relationship Id="rId7" Type="http://schemas.openxmlformats.org/officeDocument/2006/relationships/image" Target="../media/image2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7.mp3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2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8.mp3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0.mp3"/><Relationship Id="rId7" Type="http://schemas.openxmlformats.org/officeDocument/2006/relationships/image" Target="../media/image19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40.mp3"/><Relationship Id="rId9" Type="http://schemas.openxmlformats.org/officeDocument/2006/relationships/image" Target="../media/image20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71.xml.rels><?xml version="1.0" encoding="UTF-8" standalone="yes"?>
<Relationships xmlns="http://schemas.openxmlformats.org/package/2006/relationships"><Relationship Id="rId3" Type="http://schemas.microsoft.com/office/2007/relationships/media" Target="../media/media35.mp3"/><Relationship Id="rId7" Type="http://schemas.openxmlformats.org/officeDocument/2006/relationships/image" Target="../media/image2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p3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4" Type="http://schemas.openxmlformats.org/officeDocument/2006/relationships/image" Target="../media/image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4" Type="http://schemas.openxmlformats.org/officeDocument/2006/relationships/image" Target="../media/image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4" Type="http://schemas.openxmlformats.org/officeDocument/2006/relationships/image" Target="../media/image2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4" Type="http://schemas.openxmlformats.org/officeDocument/2006/relationships/image" Target="../media/image2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4" Type="http://schemas.openxmlformats.org/officeDocument/2006/relationships/image" Target="../media/image2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4" Type="http://schemas.openxmlformats.org/officeDocument/2006/relationships/image" Target="../media/image2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4" Type="http://schemas.openxmlformats.org/officeDocument/2006/relationships/image" Target="../media/image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4" Type="http://schemas.openxmlformats.org/officeDocument/2006/relationships/image" Target="../media/image2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3" Type="http://schemas.microsoft.com/office/2007/relationships/media" Target="../media/media55.mp3"/><Relationship Id="rId7" Type="http://schemas.openxmlformats.org/officeDocument/2006/relationships/image" Target="../media/image2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5.mp3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microsoft.com/office/2007/relationships/media" Target="../media/media59.wav"/><Relationship Id="rId7" Type="http://schemas.openxmlformats.org/officeDocument/2006/relationships/image" Target="../media/image2.pn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9.wav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microsoft.com/office/2007/relationships/media" Target="../media/media59.wav"/><Relationship Id="rId7" Type="http://schemas.openxmlformats.org/officeDocument/2006/relationships/image" Target="../media/image2.pn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microsoft.com/office/2007/relationships/media" Target="../media/media59.wav"/><Relationship Id="rId7" Type="http://schemas.openxmlformats.org/officeDocument/2006/relationships/image" Target="../media/image2.pn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9.wav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60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audio" Target="../media/media61.mp3"/><Relationship Id="rId11" Type="http://schemas.openxmlformats.org/officeDocument/2006/relationships/image" Target="../media/image19.png"/><Relationship Id="rId5" Type="http://schemas.microsoft.com/office/2007/relationships/media" Target="../media/media61.mp3"/><Relationship Id="rId10" Type="http://schemas.openxmlformats.org/officeDocument/2006/relationships/image" Target="../media/image18.png"/><Relationship Id="rId4" Type="http://schemas.openxmlformats.org/officeDocument/2006/relationships/audio" Target="../media/media60.mp3"/><Relationship Id="rId9" Type="http://schemas.openxmlformats.org/officeDocument/2006/relationships/image" Target="../media/image2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6.png"/><Relationship Id="rId3" Type="http://schemas.microsoft.com/office/2007/relationships/media" Target="../media/media63.mp3"/><Relationship Id="rId7" Type="http://schemas.openxmlformats.org/officeDocument/2006/relationships/image" Target="../media/image19.png"/><Relationship Id="rId12" Type="http://schemas.openxmlformats.org/officeDocument/2006/relationships/image" Target="../media/image35.svg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image" Target="../media/image18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3.svg"/><Relationship Id="rId4" Type="http://schemas.openxmlformats.org/officeDocument/2006/relationships/audio" Target="../media/media63.mp3"/><Relationship Id="rId9" Type="http://schemas.openxmlformats.org/officeDocument/2006/relationships/image" Target="../media/image32.png"/><Relationship Id="rId14" Type="http://schemas.openxmlformats.org/officeDocument/2006/relationships/image" Target="../media/image2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5.mp3"/><Relationship Id="rId7" Type="http://schemas.openxmlformats.org/officeDocument/2006/relationships/image" Target="../media/image19.png"/><Relationship Id="rId12" Type="http://schemas.openxmlformats.org/officeDocument/2006/relationships/image" Target="../media/image2.png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8.png"/><Relationship Id="rId4" Type="http://schemas.openxmlformats.org/officeDocument/2006/relationships/audio" Target="../media/media65.mp3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時刻・曜日・日付・天気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A2934EFC-2064-D5D2-46BA-780D69115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時刻・曜日・日付・天気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2490C0-9085-D6A1-A0DF-1877A49A5590}"/>
              </a:ext>
            </a:extLst>
          </p:cNvPr>
          <p:cNvSpPr txBox="1"/>
          <p:nvPr/>
        </p:nvSpPr>
        <p:spPr>
          <a:xfrm>
            <a:off x="2506528" y="2875002"/>
            <a:ext cx="3958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何時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What time is it">
            <a:hlinkClick r:id="" action="ppaction://media"/>
            <a:extLst>
              <a:ext uri="{FF2B5EF4-FFF2-40B4-BE49-F238E27FC236}">
                <a16:creationId xmlns:a16="http://schemas.microsoft.com/office/drawing/2014/main" id="{424806E9-C64A-BF76-5ACE-C7264B838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9925" y="1755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kihon_v8_May">
            <a:hlinkClick r:id="" action="ppaction://media"/>
            <a:extLst>
              <a:ext uri="{FF2B5EF4-FFF2-40B4-BE49-F238E27FC236}">
                <a16:creationId xmlns:a16="http://schemas.microsoft.com/office/drawing/2014/main" id="{404B28F6-6F7F-49BB-BFA8-5A4A9D4BA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1875" y="1463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7333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kihon_v8_May">
            <a:hlinkClick r:id="" action="ppaction://media"/>
            <a:extLst>
              <a:ext uri="{FF2B5EF4-FFF2-40B4-BE49-F238E27FC236}">
                <a16:creationId xmlns:a16="http://schemas.microsoft.com/office/drawing/2014/main" id="{B11CE99D-84C9-468C-B3F3-F0ADFC0CF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1875" y="1463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496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5_kihon_v8_May">
            <a:hlinkClick r:id="" action="ppaction://media"/>
            <a:extLst>
              <a:ext uri="{FF2B5EF4-FFF2-40B4-BE49-F238E27FC236}">
                <a16:creationId xmlns:a16="http://schemas.microsoft.com/office/drawing/2014/main" id="{AB71C63B-956A-430F-83B0-9B10C21C9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1875" y="1463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532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790090"/>
            <a:ext cx="8731046" cy="3277820"/>
            <a:chOff x="206477" y="2299475"/>
            <a:chExt cx="8731046" cy="32778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39567" y="4007635"/>
              <a:ext cx="72648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299475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天気、天候</a:t>
              </a:r>
            </a:p>
          </p:txBody>
        </p:sp>
      </p:grpSp>
      <p:pic>
        <p:nvPicPr>
          <p:cNvPr id="4" name="G1_L15_kihon_v9_weather">
            <a:hlinkClick r:id="" action="ppaction://media"/>
            <a:extLst>
              <a:ext uri="{FF2B5EF4-FFF2-40B4-BE49-F238E27FC236}">
                <a16:creationId xmlns:a16="http://schemas.microsoft.com/office/drawing/2014/main" id="{AA56E135-65CA-48A1-8CCD-5E78772A0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9075" y="2054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042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606192D-18A4-4AA9-A4FF-7A7E56668D77}"/>
              </a:ext>
            </a:extLst>
          </p:cNvPr>
          <p:cNvSpPr txBox="1"/>
          <p:nvPr/>
        </p:nvSpPr>
        <p:spPr>
          <a:xfrm>
            <a:off x="543339" y="2421032"/>
            <a:ext cx="805732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weather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kihon_v9_weather">
            <a:hlinkClick r:id="" action="ppaction://media"/>
            <a:extLst>
              <a:ext uri="{FF2B5EF4-FFF2-40B4-BE49-F238E27FC236}">
                <a16:creationId xmlns:a16="http://schemas.microsoft.com/office/drawing/2014/main" id="{D695A0FC-C6F9-4029-8A4C-624A6ECFA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9075" y="2054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063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DD4014-ED68-4AEA-BC58-C85565D593E0}"/>
              </a:ext>
            </a:extLst>
          </p:cNvPr>
          <p:cNvSpPr txBox="1"/>
          <p:nvPr/>
        </p:nvSpPr>
        <p:spPr>
          <a:xfrm>
            <a:off x="206477" y="2574920"/>
            <a:ext cx="87310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天気、天候</a:t>
            </a:r>
          </a:p>
        </p:txBody>
      </p:sp>
      <p:pic>
        <p:nvPicPr>
          <p:cNvPr id="6" name="G1_L15_kihon_v9_weather">
            <a:hlinkClick r:id="" action="ppaction://media"/>
            <a:extLst>
              <a:ext uri="{FF2B5EF4-FFF2-40B4-BE49-F238E27FC236}">
                <a16:creationId xmlns:a16="http://schemas.microsoft.com/office/drawing/2014/main" id="{3EB8A4EA-0ABA-4DAF-969F-D02568ADA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9075" y="2054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932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晴れた</a:t>
              </a:r>
            </a:p>
          </p:txBody>
        </p:sp>
      </p:grpSp>
      <p:pic>
        <p:nvPicPr>
          <p:cNvPr id="4" name="G1_L15_kihon_v10_sunny">
            <a:hlinkClick r:id="" action="ppaction://media"/>
            <a:extLst>
              <a:ext uri="{FF2B5EF4-FFF2-40B4-BE49-F238E27FC236}">
                <a16:creationId xmlns:a16="http://schemas.microsoft.com/office/drawing/2014/main" id="{EB81B050-C7B4-4C7E-A30D-0210AF955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4921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944EE03-8A2A-9B7E-0D44-F6B9B0A0B89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79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36104" y="2228672"/>
            <a:ext cx="78717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sunny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kihon_v10_sunny">
            <a:hlinkClick r:id="" action="ppaction://media"/>
            <a:extLst>
              <a:ext uri="{FF2B5EF4-FFF2-40B4-BE49-F238E27FC236}">
                <a16:creationId xmlns:a16="http://schemas.microsoft.com/office/drawing/2014/main" id="{251BAE4B-0DB3-4BB8-BBFD-291E3EAE8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4921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19405AA3-594F-F990-4468-AF4252A9734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6912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晴れた</a:t>
            </a:r>
          </a:p>
        </p:txBody>
      </p:sp>
      <p:pic>
        <p:nvPicPr>
          <p:cNvPr id="7" name="G1_L15_kihon_v10_sunny">
            <a:hlinkClick r:id="" action="ppaction://media"/>
            <a:extLst>
              <a:ext uri="{FF2B5EF4-FFF2-40B4-BE49-F238E27FC236}">
                <a16:creationId xmlns:a16="http://schemas.microsoft.com/office/drawing/2014/main" id="{3F52529A-62CC-47A2-8AD0-42E919989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0025" y="492125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950977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E7D0A-EB79-61D1-9742-D051424B3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52D03C4-A5FA-5353-0A31-25556752408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FB49D0-7D77-C438-D8F9-3E29590A4772}"/>
              </a:ext>
            </a:extLst>
          </p:cNvPr>
          <p:cNvSpPr txBox="1"/>
          <p:nvPr/>
        </p:nvSpPr>
        <p:spPr>
          <a:xfrm>
            <a:off x="2764875" y="4636321"/>
            <a:ext cx="361425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three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FB994F-DD20-7AD0-E77E-2728FDD25EAF}"/>
              </a:ext>
            </a:extLst>
          </p:cNvPr>
          <p:cNvSpPr txBox="1"/>
          <p:nvPr/>
        </p:nvSpPr>
        <p:spPr>
          <a:xfrm>
            <a:off x="2893805" y="1198322"/>
            <a:ext cx="3356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３時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It’s three.">
            <a:hlinkClick r:id="" action="ppaction://media"/>
            <a:extLst>
              <a:ext uri="{FF2B5EF4-FFF2-40B4-BE49-F238E27FC236}">
                <a16:creationId xmlns:a16="http://schemas.microsoft.com/office/drawing/2014/main" id="{899528B6-076B-C6D9-1206-572A3779D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6275" y="1431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954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43153-FD69-EFF3-FEF8-FF5580AC0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F7AC8D2-A625-FBA6-38FB-D6E9F2FCEBD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A387523-4B46-6CFD-98C8-A4F7DF19407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E417EE-985A-FAAE-1322-B123EA9D19E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576B3A-4524-4D12-7568-E9DCC8333635}"/>
              </a:ext>
            </a:extLst>
          </p:cNvPr>
          <p:cNvGrpSpPr/>
          <p:nvPr/>
        </p:nvGrpSpPr>
        <p:grpSpPr>
          <a:xfrm>
            <a:off x="206477" y="1790090"/>
            <a:ext cx="8731046" cy="3277820"/>
            <a:chOff x="206477" y="2299475"/>
            <a:chExt cx="8731046" cy="32778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A84812C-7D1B-BA4E-9134-C641781489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time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1E36EB8-9BB9-6BAE-FAF8-B3E2D8C5CDFC}"/>
                </a:ext>
              </a:extLst>
            </p:cNvPr>
            <p:cNvSpPr txBox="1"/>
            <p:nvPr/>
          </p:nvSpPr>
          <p:spPr>
            <a:xfrm>
              <a:off x="206477" y="2299475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時刻、時間</a:t>
              </a:r>
            </a:p>
          </p:txBody>
        </p:sp>
      </p:grpSp>
      <p:pic>
        <p:nvPicPr>
          <p:cNvPr id="4" name="G1_L15_kihon_v1_time">
            <a:hlinkClick r:id="" action="ppaction://media"/>
            <a:extLst>
              <a:ext uri="{FF2B5EF4-FFF2-40B4-BE49-F238E27FC236}">
                <a16:creationId xmlns:a16="http://schemas.microsoft.com/office/drawing/2014/main" id="{CCD2967F-B3EB-BEA9-C894-502BCEA9A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5725" y="13684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89E91E-CEBE-D72C-91C4-D0F9E1D41749}"/>
              </a:ext>
            </a:extLst>
          </p:cNvPr>
          <p:cNvSpPr/>
          <p:nvPr/>
        </p:nvSpPr>
        <p:spPr>
          <a:xfrm flipH="1">
            <a:off x="2997200" y="3492500"/>
            <a:ext cx="31496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227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A6C60-E1EB-15FB-8D6E-00E62B0C7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B19DFD1-638C-1261-0C40-556DCEB708E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D7EC943-2202-FBA3-9FE4-C3C5FA5E1FD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8F521E2-F03A-26C1-A1A2-032187B1553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EE4DBFC-08E0-24B7-A17E-32DCEB0A2541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F92ED46-3989-DB0B-80C2-B770421553A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[get] [up]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2DB409F-5436-1C1C-DF0B-F8172B158499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起きる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5_kihon_v3_get up">
            <a:hlinkClick r:id="" action="ppaction://media"/>
            <a:extLst>
              <a:ext uri="{FF2B5EF4-FFF2-40B4-BE49-F238E27FC236}">
                <a16:creationId xmlns:a16="http://schemas.microsoft.com/office/drawing/2014/main" id="{C1D9C0C4-C2A0-7116-C9BE-6FDE81DD2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1616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76A60BC-071E-3EDB-8BBB-71A71A3E13C2}"/>
              </a:ext>
            </a:extLst>
          </p:cNvPr>
          <p:cNvSpPr/>
          <p:nvPr/>
        </p:nvSpPr>
        <p:spPr>
          <a:xfrm flipH="1">
            <a:off x="2374151" y="3700369"/>
            <a:ext cx="1905749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664FBB7-82F4-7272-602C-C9AB3D2A28A5}"/>
              </a:ext>
            </a:extLst>
          </p:cNvPr>
          <p:cNvSpPr/>
          <p:nvPr/>
        </p:nvSpPr>
        <p:spPr>
          <a:xfrm flipH="1">
            <a:off x="5244350" y="3700369"/>
            <a:ext cx="1499349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8792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DAC6B-EFD0-9EDC-CB4A-FB3F5CB5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D979101-25AA-2F2E-619E-155F6F76AF2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DD58F58-B7B3-7F96-2241-287BC1F75CD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42DF5A-947D-A392-14F1-97899CC4447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1B329D6-C7A5-5A17-7603-921A16823530}"/>
              </a:ext>
            </a:extLst>
          </p:cNvPr>
          <p:cNvGrpSpPr/>
          <p:nvPr/>
        </p:nvGrpSpPr>
        <p:grpSpPr>
          <a:xfrm>
            <a:off x="206477" y="1159148"/>
            <a:ext cx="8731046" cy="4539704"/>
            <a:chOff x="206477" y="1037591"/>
            <a:chExt cx="8731046" cy="453970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815A7C7-264A-B169-2F3D-A8EE6DE44BB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8EEC59A-86EB-2EF4-FA42-F898D29E3CF2}"/>
                </a:ext>
              </a:extLst>
            </p:cNvPr>
            <p:cNvSpPr txBox="1"/>
            <p:nvPr/>
          </p:nvSpPr>
          <p:spPr>
            <a:xfrm>
              <a:off x="206477" y="1037591"/>
              <a:ext cx="8731046" cy="2970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時刻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</a:p>
          </p:txBody>
        </p:sp>
      </p:grpSp>
      <p:pic>
        <p:nvPicPr>
          <p:cNvPr id="4" name="G1_L15_kihon_v4_at">
            <a:hlinkClick r:id="" action="ppaction://media"/>
            <a:extLst>
              <a:ext uri="{FF2B5EF4-FFF2-40B4-BE49-F238E27FC236}">
                <a16:creationId xmlns:a16="http://schemas.microsoft.com/office/drawing/2014/main" id="{0579628B-25B7-3611-62E1-09C3DB870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0925" y="18256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ECDA33D-54A2-A5C8-B336-7760FD7874EA}"/>
              </a:ext>
            </a:extLst>
          </p:cNvPr>
          <p:cNvSpPr/>
          <p:nvPr/>
        </p:nvSpPr>
        <p:spPr>
          <a:xfrm flipH="1">
            <a:off x="3581400" y="4020396"/>
            <a:ext cx="19812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5048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F508C-C139-F086-9A90-D6695A3D7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0D57F2-3666-FF69-7D91-E7B1ECE7003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6254002-7A4A-EB1E-7B12-29A51AC9794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F660C4-D981-632E-CEEC-4B28336C2E7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2FD842E-6279-CBA6-A894-483E8C867263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2B8388E-E804-D481-E590-248A5329F155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日、</a:t>
              </a:r>
              <a:r>
                <a:rPr kumimoji="1" lang="en-US" altLang="ja-JP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440830E-D0AC-851D-F1BF-BDA60EFF7BD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kihon_v5_day">
            <a:hlinkClick r:id="" action="ppaction://media"/>
            <a:extLst>
              <a:ext uri="{FF2B5EF4-FFF2-40B4-BE49-F238E27FC236}">
                <a16:creationId xmlns:a16="http://schemas.microsoft.com/office/drawing/2014/main" id="{1F46F983-4796-1FD9-7983-20314DDFE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3325" y="14255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D7C2A5-B83A-ED60-D70C-8608772B8021}"/>
              </a:ext>
            </a:extLst>
          </p:cNvPr>
          <p:cNvSpPr/>
          <p:nvPr/>
        </p:nvSpPr>
        <p:spPr>
          <a:xfrm flipH="1">
            <a:off x="3429000" y="3575194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969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D7BC4-C093-A665-EC26-CF195141A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9ABB767-A2A7-0372-4834-03B24AFC355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9D1E644-7081-A141-C4CF-AA5D49BDD33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60B525-7F4F-F282-9659-72C66F80FA8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1831A07-7D65-D3AC-74D3-C3660D4F941C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6E1AF7C-C10B-A4CD-7336-2702E71F3079}"/>
                </a:ext>
              </a:extLst>
            </p:cNvPr>
            <p:cNvSpPr txBox="1"/>
            <p:nvPr/>
          </p:nvSpPr>
          <p:spPr>
            <a:xfrm>
              <a:off x="685800" y="4007635"/>
              <a:ext cx="7772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Monday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AA96587-3553-0CE8-E504-27427B36A093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月曜日</a:t>
              </a:r>
            </a:p>
          </p:txBody>
        </p:sp>
      </p:grpSp>
      <p:pic>
        <p:nvPicPr>
          <p:cNvPr id="4" name="G1_L15_kihon_v6_Monday">
            <a:hlinkClick r:id="" action="ppaction://media"/>
            <a:extLst>
              <a:ext uri="{FF2B5EF4-FFF2-40B4-BE49-F238E27FC236}">
                <a16:creationId xmlns:a16="http://schemas.microsoft.com/office/drawing/2014/main" id="{4F4159B7-1D79-0F1A-67B5-460C7707A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5225" y="12160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7D4364-47E5-8858-3F0F-6E4863C49A9A}"/>
              </a:ext>
            </a:extLst>
          </p:cNvPr>
          <p:cNvSpPr/>
          <p:nvPr/>
        </p:nvSpPr>
        <p:spPr>
          <a:xfrm flipH="1">
            <a:off x="1955800" y="3556000"/>
            <a:ext cx="52324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9850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93F26-2997-3B85-48B5-9430AC16D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96C3FF4-8FC1-A79F-EDB7-6FF3AEBAD33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2F08934-38E9-706B-9C35-057E194049E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0486E3-E057-8B16-14B9-5174E93A5C0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8743915-2CB2-6855-23F0-22AAC0EB47B1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0CB5491-A125-8FC1-1974-4FCC6AD6A063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日、日付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AC2CBD4-213D-6546-8DD5-63E69A61954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date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kihon_v7_date">
            <a:hlinkClick r:id="" action="ppaction://media"/>
            <a:extLst>
              <a:ext uri="{FF2B5EF4-FFF2-40B4-BE49-F238E27FC236}">
                <a16:creationId xmlns:a16="http://schemas.microsoft.com/office/drawing/2014/main" id="{82890A46-5A4F-9E60-47F5-802FAF33D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0475" y="10255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80E8DF0-C4BF-C4E2-6152-8048CAA3411E}"/>
              </a:ext>
            </a:extLst>
          </p:cNvPr>
          <p:cNvSpPr/>
          <p:nvPr/>
        </p:nvSpPr>
        <p:spPr>
          <a:xfrm flipH="1">
            <a:off x="2921000" y="3575194"/>
            <a:ext cx="3302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6138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9B778-711D-05BC-E4B2-53FE1F266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0286E07-08B4-47FB-9C87-0D1F6E751AF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2DF6A7D-9DFE-D283-B248-B192A812046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5A79379-E76D-4F60-6D9E-3EBE8B2BCF5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F53B78B-F9D9-0E9A-2ADC-D1E9042A382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DCA24A5-3A6F-FF89-8798-CE069DC41D0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EE4D1C5-6C75-A98D-4C2B-E5FEFD138C8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kihon_v8_May">
            <a:hlinkClick r:id="" action="ppaction://media"/>
            <a:extLst>
              <a:ext uri="{FF2B5EF4-FFF2-40B4-BE49-F238E27FC236}">
                <a16:creationId xmlns:a16="http://schemas.microsoft.com/office/drawing/2014/main" id="{BD0C11AB-7349-0854-4913-4559EBB0F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31875" y="1463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EED1F1A-86A5-6C93-94E1-CD0F23C2D35B}"/>
              </a:ext>
            </a:extLst>
          </p:cNvPr>
          <p:cNvSpPr/>
          <p:nvPr/>
        </p:nvSpPr>
        <p:spPr>
          <a:xfrm flipH="1">
            <a:off x="3048000" y="3429000"/>
            <a:ext cx="3048000" cy="1828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027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87600-30FF-CE68-047D-5A8AF875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3597D64-13FE-2127-E9DD-72E5808B32F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24E85AA-9396-7DCF-2E38-DDB760F8A07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3D16B8-EE81-8A37-1788-00CA2CAEC18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D3EAD10-9251-EBA1-B88B-260CEC380A4C}"/>
              </a:ext>
            </a:extLst>
          </p:cNvPr>
          <p:cNvGrpSpPr/>
          <p:nvPr/>
        </p:nvGrpSpPr>
        <p:grpSpPr>
          <a:xfrm>
            <a:off x="206477" y="1790090"/>
            <a:ext cx="8731046" cy="3277820"/>
            <a:chOff x="206477" y="2299475"/>
            <a:chExt cx="8731046" cy="32778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B8CDA7B-F5A2-A47A-8BD5-3A26AE302F90}"/>
                </a:ext>
              </a:extLst>
            </p:cNvPr>
            <p:cNvSpPr txBox="1"/>
            <p:nvPr/>
          </p:nvSpPr>
          <p:spPr>
            <a:xfrm>
              <a:off x="546100" y="4007635"/>
              <a:ext cx="8051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weather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DA612EF-AA80-B6BC-1396-ADF535B8590D}"/>
                </a:ext>
              </a:extLst>
            </p:cNvPr>
            <p:cNvSpPr txBox="1"/>
            <p:nvPr/>
          </p:nvSpPr>
          <p:spPr>
            <a:xfrm>
              <a:off x="206477" y="2299475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天気、天候</a:t>
              </a:r>
            </a:p>
          </p:txBody>
        </p:sp>
      </p:grpSp>
      <p:pic>
        <p:nvPicPr>
          <p:cNvPr id="4" name="G1_L15_kihon_v9_weather">
            <a:hlinkClick r:id="" action="ppaction://media"/>
            <a:extLst>
              <a:ext uri="{FF2B5EF4-FFF2-40B4-BE49-F238E27FC236}">
                <a16:creationId xmlns:a16="http://schemas.microsoft.com/office/drawing/2014/main" id="{C6854966-DC2E-9FAA-1A7D-F148D838D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9075" y="2054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4C8D59D-C065-B836-7ED7-79A54B837157}"/>
              </a:ext>
            </a:extLst>
          </p:cNvPr>
          <p:cNvSpPr/>
          <p:nvPr/>
        </p:nvSpPr>
        <p:spPr>
          <a:xfrm flipH="1">
            <a:off x="1752600" y="3492500"/>
            <a:ext cx="56388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735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5B98D-919B-5D5D-DAD5-A907FF35E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49AFDA5-783D-D2E1-4D98-4EB18204274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E203848-2C81-FA0E-2ED6-1746278BAF1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308DA65-8E4D-E1DB-F354-34422A96FFC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DABD6E9-8324-C2BB-C430-6F6E10DA5BE1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4E207E3-D873-E538-593C-16823057F7D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sunny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187CD11-3113-551C-474D-C9C7066EC854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晴れた</a:t>
              </a:r>
            </a:p>
          </p:txBody>
        </p:sp>
      </p:grpSp>
      <p:pic>
        <p:nvPicPr>
          <p:cNvPr id="4" name="G1_L15_kihon_v10_sunny">
            <a:hlinkClick r:id="" action="ppaction://media"/>
            <a:extLst>
              <a:ext uri="{FF2B5EF4-FFF2-40B4-BE49-F238E27FC236}">
                <a16:creationId xmlns:a16="http://schemas.microsoft.com/office/drawing/2014/main" id="{BE2DBBD3-A8BA-F3C4-35E9-15D3969AD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0025" y="4921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38B254B-6F45-6A04-DDC7-A03C88CB3FF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DB481D-33E8-473E-40B2-4C92755DFD47}"/>
              </a:ext>
            </a:extLst>
          </p:cNvPr>
          <p:cNvSpPr/>
          <p:nvPr/>
        </p:nvSpPr>
        <p:spPr>
          <a:xfrm flipH="1">
            <a:off x="2286000" y="3554841"/>
            <a:ext cx="4572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5557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何時に～しますか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6783E-F88D-B2C3-787F-FD737749D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EC4CB5-73B6-ED16-FB9B-25B16A36836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08DFE3-7F9D-1DAC-8B21-B0C0F06F31AF}"/>
              </a:ext>
            </a:extLst>
          </p:cNvPr>
          <p:cNvSpPr txBox="1"/>
          <p:nvPr/>
        </p:nvSpPr>
        <p:spPr>
          <a:xfrm>
            <a:off x="2366762" y="2917321"/>
            <a:ext cx="44104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three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2 It’s three.">
            <a:hlinkClick r:id="" action="ppaction://media"/>
            <a:extLst>
              <a:ext uri="{FF2B5EF4-FFF2-40B4-BE49-F238E27FC236}">
                <a16:creationId xmlns:a16="http://schemas.microsoft.com/office/drawing/2014/main" id="{48054D21-3DAE-ACD3-F95C-25218374B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6275" y="1431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076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229FC6-2896-458D-0B77-88591A270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57D4BA6-CAD1-DAF6-6040-DA76400DD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58290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172783" y="3272050"/>
            <a:ext cx="629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take       bath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1_19_03_kihon_t_1">
            <a:hlinkClick r:id="" action="ppaction://media"/>
            <a:extLst>
              <a:ext uri="{FF2B5EF4-FFF2-40B4-BE49-F238E27FC236}">
                <a16:creationId xmlns:a16="http://schemas.microsoft.com/office/drawing/2014/main" id="{334FE9A6-1A54-A75E-C08F-75305AA064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7163" y="1296988"/>
            <a:ext cx="406400" cy="406400"/>
          </a:xfrm>
          <a:prstGeom prst="rect">
            <a:avLst/>
          </a:prstGeom>
        </p:spPr>
      </p:pic>
      <p:pic>
        <p:nvPicPr>
          <p:cNvPr id="7" name="AS_G1_19_03_kihon_t_1">
            <a:hlinkClick r:id="" action="ppaction://media"/>
            <a:extLst>
              <a:ext uri="{FF2B5EF4-FFF2-40B4-BE49-F238E27FC236}">
                <a16:creationId xmlns:a16="http://schemas.microsoft.com/office/drawing/2014/main" id="{C275763B-2779-128E-7317-B372055D1B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7163" y="2365375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6785007-BDA3-B0EC-D40F-9F8D4179848D}"/>
              </a:ext>
            </a:extLst>
          </p:cNvPr>
          <p:cNvSpPr txBox="1"/>
          <p:nvPr/>
        </p:nvSpPr>
        <p:spPr>
          <a:xfrm>
            <a:off x="1172783" y="4480012"/>
            <a:ext cx="643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 go           bed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343A5EE-4846-8B93-1624-DA2D3B868074}"/>
              </a:ext>
            </a:extLst>
          </p:cNvPr>
          <p:cNvSpPr txBox="1"/>
          <p:nvPr/>
        </p:nvSpPr>
        <p:spPr>
          <a:xfrm>
            <a:off x="1172783" y="5697499"/>
            <a:ext cx="643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study    math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A2E7568-93F0-0708-BD7B-C10B6B57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8290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4796D4-7C4B-EF7A-9695-102FD43E6043}"/>
              </a:ext>
            </a:extLst>
          </p:cNvPr>
          <p:cNvSpPr txBox="1"/>
          <p:nvPr/>
        </p:nvSpPr>
        <p:spPr>
          <a:xfrm>
            <a:off x="1172783" y="3272050"/>
            <a:ext cx="629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take       bath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5CF2995-92D4-4452-234E-BA706AC688A5}"/>
              </a:ext>
            </a:extLst>
          </p:cNvPr>
          <p:cNvSpPr txBox="1"/>
          <p:nvPr/>
        </p:nvSpPr>
        <p:spPr>
          <a:xfrm>
            <a:off x="1172783" y="4480012"/>
            <a:ext cx="643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 go           bed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2CC6479-2AF7-21EA-C629-F8D140076C66}"/>
              </a:ext>
            </a:extLst>
          </p:cNvPr>
          <p:cNvSpPr txBox="1"/>
          <p:nvPr/>
        </p:nvSpPr>
        <p:spPr>
          <a:xfrm>
            <a:off x="1172783" y="5697499"/>
            <a:ext cx="643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study    math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7C987E4-6764-4203-BA1F-E26DB39E3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00" y="1382196"/>
            <a:ext cx="8830800" cy="280571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time do you watch TV?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1_19_04_kihon_t_2">
            <a:hlinkClick r:id="" action="ppaction://media"/>
            <a:extLst>
              <a:ext uri="{FF2B5EF4-FFF2-40B4-BE49-F238E27FC236}">
                <a16:creationId xmlns:a16="http://schemas.microsoft.com/office/drawing/2014/main" id="{8823893A-5E1E-A25B-2852-EE13EB385C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0363" y="1790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「日曜日には、ケンは午前中に宿題をします」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9_05_reading_s1_1">
            <a:hlinkClick r:id="" action="ppaction://media"/>
            <a:extLst>
              <a:ext uri="{FF2B5EF4-FFF2-40B4-BE49-F238E27FC236}">
                <a16:creationId xmlns:a16="http://schemas.microsoft.com/office/drawing/2014/main" id="{733E901F-AE80-06F3-F292-AD3DC56F3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1875" y="3203575"/>
            <a:ext cx="406400" cy="406400"/>
          </a:xfrm>
          <a:prstGeom prst="rect">
            <a:avLst/>
          </a:prstGeom>
        </p:spPr>
      </p:pic>
      <p:pic>
        <p:nvPicPr>
          <p:cNvPr id="8" name="AS_G1_19_06_reading_s1_2">
            <a:hlinkClick r:id="" action="ppaction://media"/>
            <a:extLst>
              <a:ext uri="{FF2B5EF4-FFF2-40B4-BE49-F238E27FC236}">
                <a16:creationId xmlns:a16="http://schemas.microsoft.com/office/drawing/2014/main" id="{8262A305-1EF2-3039-2D9A-A59DC92C01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8300" y="32094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FBED1-C097-1F0F-086D-AB15E5879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FDCF1E2-E01F-FF4C-DD11-AF57E0B67E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770926-EF06-EA3A-5F90-2956D4CFB3A7}"/>
              </a:ext>
            </a:extLst>
          </p:cNvPr>
          <p:cNvSpPr txBox="1"/>
          <p:nvPr/>
        </p:nvSpPr>
        <p:spPr>
          <a:xfrm>
            <a:off x="2893805" y="2875002"/>
            <a:ext cx="3356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３時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2 It’s three.">
            <a:hlinkClick r:id="" action="ppaction://media"/>
            <a:extLst>
              <a:ext uri="{FF2B5EF4-FFF2-40B4-BE49-F238E27FC236}">
                <a16:creationId xmlns:a16="http://schemas.microsoft.com/office/drawing/2014/main" id="{86E37941-FCF6-62B7-70B8-8D942BB61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6275" y="1431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48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8" y="1536175"/>
            <a:ext cx="7513984" cy="3662541"/>
            <a:chOff x="815008" y="1791644"/>
            <a:chExt cx="7513984" cy="366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reading_v1_September">
            <a:hlinkClick r:id="" action="ppaction://media"/>
            <a:extLst>
              <a:ext uri="{FF2B5EF4-FFF2-40B4-BE49-F238E27FC236}">
                <a16:creationId xmlns:a16="http://schemas.microsoft.com/office/drawing/2014/main" id="{6820D6AC-9212-4933-AAAB-BD4A965BC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83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500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B8083B-DE61-4DDA-AFC6-2F1B8DDD1963}"/>
              </a:ext>
            </a:extLst>
          </p:cNvPr>
          <p:cNvSpPr txBox="1"/>
          <p:nvPr/>
        </p:nvSpPr>
        <p:spPr>
          <a:xfrm>
            <a:off x="543339" y="2582615"/>
            <a:ext cx="80573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September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reading_v1_September">
            <a:hlinkClick r:id="" action="ppaction://media"/>
            <a:extLst>
              <a:ext uri="{FF2B5EF4-FFF2-40B4-BE49-F238E27FC236}">
                <a16:creationId xmlns:a16="http://schemas.microsoft.com/office/drawing/2014/main" id="{5A132511-15DE-4F61-B6F8-1337CD261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83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63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5_reading_v1_September">
            <a:hlinkClick r:id="" action="ppaction://media"/>
            <a:extLst>
              <a:ext uri="{FF2B5EF4-FFF2-40B4-BE49-F238E27FC236}">
                <a16:creationId xmlns:a16="http://schemas.microsoft.com/office/drawing/2014/main" id="{07096470-5145-4D67-BBAB-3C0113236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83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6573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今日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reading_v2_today">
            <a:hlinkClick r:id="" action="ppaction://media"/>
            <a:extLst>
              <a:ext uri="{FF2B5EF4-FFF2-40B4-BE49-F238E27FC236}">
                <a16:creationId xmlns:a16="http://schemas.microsoft.com/office/drawing/2014/main" id="{8E69B6E5-DC0E-4DF9-A456-9502327C2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2375" y="91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003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today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reading_v2_today">
            <a:hlinkClick r:id="" action="ppaction://media"/>
            <a:extLst>
              <a:ext uri="{FF2B5EF4-FFF2-40B4-BE49-F238E27FC236}">
                <a16:creationId xmlns:a16="http://schemas.microsoft.com/office/drawing/2014/main" id="{BEE7580A-50D5-4949-B29A-5BC35BBB3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2375" y="91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899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5_reading_v2_today">
            <a:hlinkClick r:id="" action="ppaction://media"/>
            <a:extLst>
              <a:ext uri="{FF2B5EF4-FFF2-40B4-BE49-F238E27FC236}">
                <a16:creationId xmlns:a16="http://schemas.microsoft.com/office/drawing/2014/main" id="{368F2781-55EF-47D2-8411-E217D7E18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2375" y="91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805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日曜日</a:t>
              </a:r>
            </a:p>
          </p:txBody>
        </p:sp>
      </p:grpSp>
      <p:pic>
        <p:nvPicPr>
          <p:cNvPr id="4" name="G1_L15_reading_v3_Sunday">
            <a:hlinkClick r:id="" action="ppaction://media"/>
            <a:extLst>
              <a:ext uri="{FF2B5EF4-FFF2-40B4-BE49-F238E27FC236}">
                <a16:creationId xmlns:a16="http://schemas.microsoft.com/office/drawing/2014/main" id="{13552509-6E94-4547-8A18-C6FD322B0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444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384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36104" y="2421032"/>
            <a:ext cx="787179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Sunday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reading_v3_Sunday">
            <a:hlinkClick r:id="" action="ppaction://media"/>
            <a:extLst>
              <a:ext uri="{FF2B5EF4-FFF2-40B4-BE49-F238E27FC236}">
                <a16:creationId xmlns:a16="http://schemas.microsoft.com/office/drawing/2014/main" id="{B095852F-1E7E-4751-A45A-A827EB6F8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444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98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</a:t>
            </a:r>
          </a:p>
        </p:txBody>
      </p:sp>
      <p:pic>
        <p:nvPicPr>
          <p:cNvPr id="7" name="G1_L15_reading_v3_Sunday">
            <a:hlinkClick r:id="" action="ppaction://media"/>
            <a:extLst>
              <a:ext uri="{FF2B5EF4-FFF2-40B4-BE49-F238E27FC236}">
                <a16:creationId xmlns:a16="http://schemas.microsoft.com/office/drawing/2014/main" id="{B7040490-B9DC-4864-A2F8-7E57648F4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444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60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16000" y="4007635"/>
              <a:ext cx="711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たいてい</a:t>
              </a:r>
            </a:p>
          </p:txBody>
        </p:sp>
      </p:grpSp>
      <p:pic>
        <p:nvPicPr>
          <p:cNvPr id="4" name="G1_L15_reading_v4_usually">
            <a:hlinkClick r:id="" action="ppaction://media"/>
            <a:extLst>
              <a:ext uri="{FF2B5EF4-FFF2-40B4-BE49-F238E27FC236}">
                <a16:creationId xmlns:a16="http://schemas.microsoft.com/office/drawing/2014/main" id="{42B2F5A4-14D5-40DD-A596-916C7BBE3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907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868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F893E-DD1B-22FC-D036-200085F9F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B9109A-B98F-98DB-6D69-1697531880F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E3E486-0A0B-5E95-ADED-8D07D3E7DBE8}"/>
              </a:ext>
            </a:extLst>
          </p:cNvPr>
          <p:cNvSpPr txBox="1"/>
          <p:nvPr/>
        </p:nvSpPr>
        <p:spPr>
          <a:xfrm>
            <a:off x="1032893" y="4636321"/>
            <a:ext cx="707821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time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now?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F2BF3C-2FF7-B401-2D00-7E2AEB454B5E}"/>
              </a:ext>
            </a:extLst>
          </p:cNvPr>
          <p:cNvSpPr txBox="1"/>
          <p:nvPr/>
        </p:nvSpPr>
        <p:spPr>
          <a:xfrm>
            <a:off x="1936375" y="1198322"/>
            <a:ext cx="5271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何時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What time is it now">
            <a:hlinkClick r:id="" action="ppaction://media"/>
            <a:extLst>
              <a:ext uri="{FF2B5EF4-FFF2-40B4-BE49-F238E27FC236}">
                <a16:creationId xmlns:a16="http://schemas.microsoft.com/office/drawing/2014/main" id="{53B8265C-EC9E-C8C2-F815-12C97ED64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6625" y="1476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362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06E9EB-24C4-48A9-AA6B-C3B34516B52B}"/>
              </a:ext>
            </a:extLst>
          </p:cNvPr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usually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5_reading_v4_usually">
            <a:hlinkClick r:id="" action="ppaction://media"/>
            <a:extLst>
              <a:ext uri="{FF2B5EF4-FFF2-40B4-BE49-F238E27FC236}">
                <a16:creationId xmlns:a16="http://schemas.microsoft.com/office/drawing/2014/main" id="{6DE03F18-39CE-4AEF-AAEC-A33DFEBB3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907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006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たいてい</a:t>
            </a:r>
          </a:p>
        </p:txBody>
      </p:sp>
      <p:pic>
        <p:nvPicPr>
          <p:cNvPr id="6" name="G1_L15_reading_v4_usually">
            <a:hlinkClick r:id="" action="ppaction://media"/>
            <a:extLst>
              <a:ext uri="{FF2B5EF4-FFF2-40B4-BE49-F238E27FC236}">
                <a16:creationId xmlns:a16="http://schemas.microsoft.com/office/drawing/2014/main" id="{29B99249-2428-4B41-8D64-26E0FCFD4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9075" y="64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041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9C5F2A-2A5E-4723-A264-3EF5E6519D45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[g--] [u-]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起きる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5_reading_v5_get up">
            <a:hlinkClick r:id="" action="ppaction://media"/>
            <a:extLst>
              <a:ext uri="{FF2B5EF4-FFF2-40B4-BE49-F238E27FC236}">
                <a16:creationId xmlns:a16="http://schemas.microsoft.com/office/drawing/2014/main" id="{4C6F8A81-ED37-402E-A4D0-6FE0EB149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10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352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382560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 up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5_reading_v5_get up">
            <a:hlinkClick r:id="" action="ppaction://media"/>
            <a:extLst>
              <a:ext uri="{FF2B5EF4-FFF2-40B4-BE49-F238E27FC236}">
                <a16:creationId xmlns:a16="http://schemas.microsoft.com/office/drawing/2014/main" id="{098F27E8-7D6E-44A1-AFE2-FABFE1750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10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595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57B350-7993-4407-8C4C-E528AC115A04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起きる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5_reading_v5_get up">
            <a:hlinkClick r:id="" action="ppaction://media"/>
            <a:extLst>
              <a:ext uri="{FF2B5EF4-FFF2-40B4-BE49-F238E27FC236}">
                <a16:creationId xmlns:a16="http://schemas.microsoft.com/office/drawing/2014/main" id="{9D0ECBF8-B75A-410D-A794-860200235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10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431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ED75294-3215-4A87-B0BB-2CB6E03E31AE}"/>
              </a:ext>
            </a:extLst>
          </p:cNvPr>
          <p:cNvGrpSpPr/>
          <p:nvPr/>
        </p:nvGrpSpPr>
        <p:grpSpPr>
          <a:xfrm>
            <a:off x="100462" y="1638495"/>
            <a:ext cx="8731046" cy="3581010"/>
            <a:chOff x="100462" y="1996285"/>
            <a:chExt cx="8731046" cy="3581010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4FA7007-04FF-48D2-B5DA-C2744ECA4C9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1B233A1-008A-4398-84B6-50DC5A87620E}"/>
                </a:ext>
              </a:extLst>
            </p:cNvPr>
            <p:cNvSpPr txBox="1"/>
            <p:nvPr/>
          </p:nvSpPr>
          <p:spPr>
            <a:xfrm>
              <a:off x="100462" y="1996285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で、</a:t>
              </a:r>
              <a:r>
                <a:rPr kumimoji="1" lang="en-US" altLang="ja-JP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</a:p>
          </p:txBody>
        </p:sp>
      </p:grpSp>
      <p:pic>
        <p:nvPicPr>
          <p:cNvPr id="3" name="G1_L15_reading_v6_in">
            <a:hlinkClick r:id="" action="ppaction://media"/>
            <a:extLst>
              <a:ext uri="{FF2B5EF4-FFF2-40B4-BE49-F238E27FC236}">
                <a16:creationId xmlns:a16="http://schemas.microsoft.com/office/drawing/2014/main" id="{130400F4-F3C3-42AC-A1A8-4D6AE4827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196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83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4643" y="1920895"/>
            <a:ext cx="739471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reading_v6_in">
            <a:hlinkClick r:id="" action="ppaction://media"/>
            <a:extLst>
              <a:ext uri="{FF2B5EF4-FFF2-40B4-BE49-F238E27FC236}">
                <a16:creationId xmlns:a16="http://schemas.microsoft.com/office/drawing/2014/main" id="{A6CA1051-B69B-4575-A28C-FCC94B070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196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842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49791B-1E24-4B9D-BBC5-BDF5C5DA9495}"/>
              </a:ext>
            </a:extLst>
          </p:cNvPr>
          <p:cNvSpPr txBox="1"/>
          <p:nvPr/>
        </p:nvSpPr>
        <p:spPr>
          <a:xfrm>
            <a:off x="100462" y="2574920"/>
            <a:ext cx="87310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で、</a:t>
            </a:r>
            <a:r>
              <a:rPr kumimoji="1"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</a:p>
        </p:txBody>
      </p:sp>
      <p:pic>
        <p:nvPicPr>
          <p:cNvPr id="6" name="G1_L15_reading_v6_in">
            <a:hlinkClick r:id="" action="ppaction://media"/>
            <a:extLst>
              <a:ext uri="{FF2B5EF4-FFF2-40B4-BE49-F238E27FC236}">
                <a16:creationId xmlns:a16="http://schemas.microsoft.com/office/drawing/2014/main" id="{C1D19A6B-CAB2-4747-8B13-31E7CF707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196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997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1_L15_reading_v7_morning">
            <a:hlinkClick r:id="" action="ppaction://media"/>
            <a:extLst>
              <a:ext uri="{FF2B5EF4-FFF2-40B4-BE49-F238E27FC236}">
                <a16:creationId xmlns:a16="http://schemas.microsoft.com/office/drawing/2014/main" id="{7F01AC2D-FED3-4090-8C33-CE6C31D64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758825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2BD7C90-EFBD-87F0-096D-37CB6E3909FB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FF40476-BF8F-CC79-216A-ABDEA3D872C1}"/>
                </a:ext>
              </a:extLst>
            </p:cNvPr>
            <p:cNvSpPr txBox="1"/>
            <p:nvPr/>
          </p:nvSpPr>
          <p:spPr>
            <a:xfrm>
              <a:off x="622300" y="4007635"/>
              <a:ext cx="7899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628931D-4FF8-1D79-F61E-AE13F70391B3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午前、朝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1131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59504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morning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5_reading_v7_morning">
            <a:hlinkClick r:id="" action="ppaction://media"/>
            <a:extLst>
              <a:ext uri="{FF2B5EF4-FFF2-40B4-BE49-F238E27FC236}">
                <a16:creationId xmlns:a16="http://schemas.microsoft.com/office/drawing/2014/main" id="{C87E844E-C0A6-4A6F-96F9-DA9E85055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758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90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DC679-1F1F-8975-965F-2BE645DBD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B639753-A287-7D9F-A577-5B3ECFA080A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82D491-AABE-441B-6567-1D519B10B3CE}"/>
              </a:ext>
            </a:extLst>
          </p:cNvPr>
          <p:cNvSpPr txBox="1"/>
          <p:nvPr/>
        </p:nvSpPr>
        <p:spPr>
          <a:xfrm>
            <a:off x="161444" y="2917321"/>
            <a:ext cx="882111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[t---]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now?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3 What time is it now">
            <a:hlinkClick r:id="" action="ppaction://media"/>
            <a:extLst>
              <a:ext uri="{FF2B5EF4-FFF2-40B4-BE49-F238E27FC236}">
                <a16:creationId xmlns:a16="http://schemas.microsoft.com/office/drawing/2014/main" id="{FE33EA26-FE86-55FC-C07C-EA8E2B500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6625" y="1476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318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1_L15_reading_v7_morning">
            <a:hlinkClick r:id="" action="ppaction://media"/>
            <a:extLst>
              <a:ext uri="{FF2B5EF4-FFF2-40B4-BE49-F238E27FC236}">
                <a16:creationId xmlns:a16="http://schemas.microsoft.com/office/drawing/2014/main" id="{F25162CA-C114-46AB-82D9-F5694644A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6625" y="7588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D2F1DC-67C9-993D-3182-B79166A1F76B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午前、朝</a:t>
            </a:r>
          </a:p>
        </p:txBody>
      </p:sp>
    </p:spTree>
    <p:extLst>
      <p:ext uri="{BB962C8B-B14F-4D97-AF65-F5344CB8AC3E}">
        <p14:creationId xmlns:p14="http://schemas.microsoft.com/office/powerpoint/2010/main" val="247775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372103-B1C0-4F4E-AF24-C829FAA1F167}"/>
              </a:ext>
            </a:extLst>
          </p:cNvPr>
          <p:cNvGrpSpPr/>
          <p:nvPr/>
        </p:nvGrpSpPr>
        <p:grpSpPr>
          <a:xfrm>
            <a:off x="520700" y="1536175"/>
            <a:ext cx="8102600" cy="3785651"/>
            <a:chOff x="520700" y="1791644"/>
            <a:chExt cx="8102600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宿題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20700" y="4007635"/>
              <a:ext cx="8102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5_reading_v8_homework">
            <a:hlinkClick r:id="" action="ppaction://media"/>
            <a:extLst>
              <a:ext uri="{FF2B5EF4-FFF2-40B4-BE49-F238E27FC236}">
                <a16:creationId xmlns:a16="http://schemas.microsoft.com/office/drawing/2014/main" id="{014F0C54-15E3-46DD-A3AA-212797C97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815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958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BD2266-5E4E-48DC-9D92-7F5DC2FDDEB4}"/>
              </a:ext>
            </a:extLst>
          </p:cNvPr>
          <p:cNvSpPr txBox="1"/>
          <p:nvPr/>
        </p:nvSpPr>
        <p:spPr>
          <a:xfrm>
            <a:off x="723900" y="2574920"/>
            <a:ext cx="76962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homework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reading_v8_homework">
            <a:hlinkClick r:id="" action="ppaction://media"/>
            <a:extLst>
              <a:ext uri="{FF2B5EF4-FFF2-40B4-BE49-F238E27FC236}">
                <a16:creationId xmlns:a16="http://schemas.microsoft.com/office/drawing/2014/main" id="{89946C39-CFAB-4EC1-B36A-EB6D19561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815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383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</a:t>
            </a:r>
          </a:p>
        </p:txBody>
      </p:sp>
      <p:pic>
        <p:nvPicPr>
          <p:cNvPr id="7" name="G1_L15_reading_v8_homework">
            <a:hlinkClick r:id="" action="ppaction://media"/>
            <a:extLst>
              <a:ext uri="{FF2B5EF4-FFF2-40B4-BE49-F238E27FC236}">
                <a16:creationId xmlns:a16="http://schemas.microsoft.com/office/drawing/2014/main" id="{31608675-B703-4211-ACA7-778945262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815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955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E008A6-66B1-460B-8BCE-AFC864ED8B2F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32690F6-8344-4A82-84BD-F90F39BB6E9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42D46DD-ED16-4E25-8FA5-7D21E0C936D5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の後で</a:t>
              </a:r>
            </a:p>
          </p:txBody>
        </p:sp>
      </p:grpSp>
      <p:pic>
        <p:nvPicPr>
          <p:cNvPr id="3" name="G1_L15_reading_v9_after">
            <a:hlinkClick r:id="" action="ppaction://media"/>
            <a:extLst>
              <a:ext uri="{FF2B5EF4-FFF2-40B4-BE49-F238E27FC236}">
                <a16:creationId xmlns:a16="http://schemas.microsoft.com/office/drawing/2014/main" id="{6FA6A9B6-2348-482B-8681-A399EFCFB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463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291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reading_v9_after">
            <a:hlinkClick r:id="" action="ppaction://media"/>
            <a:extLst>
              <a:ext uri="{FF2B5EF4-FFF2-40B4-BE49-F238E27FC236}">
                <a16:creationId xmlns:a16="http://schemas.microsoft.com/office/drawing/2014/main" id="{2F54B3C7-507E-4361-9194-0C520A191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463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82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AA1306-5CF1-4C3F-88DD-0AF7487A982C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の後で</a:t>
            </a:r>
          </a:p>
        </p:txBody>
      </p:sp>
      <p:pic>
        <p:nvPicPr>
          <p:cNvPr id="7" name="G1_L15_reading_v9_after">
            <a:hlinkClick r:id="" action="ppaction://media"/>
            <a:extLst>
              <a:ext uri="{FF2B5EF4-FFF2-40B4-BE49-F238E27FC236}">
                <a16:creationId xmlns:a16="http://schemas.microsoft.com/office/drawing/2014/main" id="{10779B24-9418-438F-A5A1-211FBEC9D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463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698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E008A6-66B1-460B-8BCE-AFC864ED8B2F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32690F6-8344-4A82-84BD-F90F39BB6E9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42D46DD-ED16-4E25-8FA5-7D21E0C936D5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の前に</a:t>
              </a:r>
            </a:p>
          </p:txBody>
        </p:sp>
      </p:grpSp>
      <p:pic>
        <p:nvPicPr>
          <p:cNvPr id="3" name="G1_L15_reading_v10_before">
            <a:hlinkClick r:id="" action="ppaction://media"/>
            <a:extLst>
              <a:ext uri="{FF2B5EF4-FFF2-40B4-BE49-F238E27FC236}">
                <a16:creationId xmlns:a16="http://schemas.microsoft.com/office/drawing/2014/main" id="{B62248C7-C3B9-475D-BF38-AF8BCD090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4275" y="968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13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228672"/>
            <a:ext cx="6826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before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reading_v10_before">
            <a:hlinkClick r:id="" action="ppaction://media"/>
            <a:extLst>
              <a:ext uri="{FF2B5EF4-FFF2-40B4-BE49-F238E27FC236}">
                <a16:creationId xmlns:a16="http://schemas.microsoft.com/office/drawing/2014/main" id="{614E858D-CA4F-4CF1-B2CD-CB05DA571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4275" y="968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387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AA1306-5CF1-4C3F-88DD-0AF7487A982C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の前に</a:t>
            </a:r>
          </a:p>
        </p:txBody>
      </p:sp>
      <p:pic>
        <p:nvPicPr>
          <p:cNvPr id="7" name="G1_L15_reading_v10_before">
            <a:hlinkClick r:id="" action="ppaction://media"/>
            <a:extLst>
              <a:ext uri="{FF2B5EF4-FFF2-40B4-BE49-F238E27FC236}">
                <a16:creationId xmlns:a16="http://schemas.microsoft.com/office/drawing/2014/main" id="{C15BAF09-45FC-4E3E-A7EB-86C0B816E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4275" y="968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790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80294-3A58-AB17-03CA-2A5029A59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C769544-61B1-A13C-58FD-9FC79648E04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16F67C-B727-F9CC-36DC-E6C7F8847AC1}"/>
              </a:ext>
            </a:extLst>
          </p:cNvPr>
          <p:cNvSpPr txBox="1"/>
          <p:nvPr/>
        </p:nvSpPr>
        <p:spPr>
          <a:xfrm>
            <a:off x="1920238" y="2875002"/>
            <a:ext cx="5303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何時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What time is it now">
            <a:hlinkClick r:id="" action="ppaction://media"/>
            <a:extLst>
              <a:ext uri="{FF2B5EF4-FFF2-40B4-BE49-F238E27FC236}">
                <a16:creationId xmlns:a16="http://schemas.microsoft.com/office/drawing/2014/main" id="{BCF42C79-CC28-B462-4A95-6E0DC452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6625" y="1476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149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夕食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reading_v11_dinner">
            <a:hlinkClick r:id="" action="ppaction://media"/>
            <a:extLst>
              <a:ext uri="{FF2B5EF4-FFF2-40B4-BE49-F238E27FC236}">
                <a16:creationId xmlns:a16="http://schemas.microsoft.com/office/drawing/2014/main" id="{1D5108CC-F04B-41F3-A7FB-89A80A503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861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dinner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reading_v11_dinner">
            <a:hlinkClick r:id="" action="ppaction://media"/>
            <a:extLst>
              <a:ext uri="{FF2B5EF4-FFF2-40B4-BE49-F238E27FC236}">
                <a16:creationId xmlns:a16="http://schemas.microsoft.com/office/drawing/2014/main" id="{926E4BFA-1951-4F0C-8457-B14F06BDC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夕食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5_reading_v11_dinner">
            <a:hlinkClick r:id="" action="ppaction://media"/>
            <a:extLst>
              <a:ext uri="{FF2B5EF4-FFF2-40B4-BE49-F238E27FC236}">
                <a16:creationId xmlns:a16="http://schemas.microsoft.com/office/drawing/2014/main" id="{C2ED444E-C512-43EF-84D9-290812C94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678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E008A6-66B1-460B-8BCE-AFC864ED8B2F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32690F6-8344-4A82-84BD-F90F39BB6E9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42D46DD-ED16-4E25-8FA5-7D21E0C936D5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を見る</a:t>
              </a:r>
            </a:p>
          </p:txBody>
        </p:sp>
      </p:grpSp>
      <p:pic>
        <p:nvPicPr>
          <p:cNvPr id="2" name="G1_L15_reading_v12_watch">
            <a:hlinkClick r:id="" action="ppaction://media"/>
            <a:extLst>
              <a:ext uri="{FF2B5EF4-FFF2-40B4-BE49-F238E27FC236}">
                <a16:creationId xmlns:a16="http://schemas.microsoft.com/office/drawing/2014/main" id="{198F6C08-3B7A-44B7-B24A-0B4DDF1A3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5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206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228672"/>
            <a:ext cx="6826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reading_v12_watch">
            <a:hlinkClick r:id="" action="ppaction://media"/>
            <a:extLst>
              <a:ext uri="{FF2B5EF4-FFF2-40B4-BE49-F238E27FC236}">
                <a16:creationId xmlns:a16="http://schemas.microsoft.com/office/drawing/2014/main" id="{F6769337-AB2A-4F1F-BEFC-5C7BABAF3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5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585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AA1306-5CF1-4C3F-88DD-0AF7487A982C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を見る</a:t>
            </a:r>
          </a:p>
        </p:txBody>
      </p:sp>
      <p:pic>
        <p:nvPicPr>
          <p:cNvPr id="7" name="G1_L15_reading_v12_watch">
            <a:hlinkClick r:id="" action="ppaction://media"/>
            <a:extLst>
              <a:ext uri="{FF2B5EF4-FFF2-40B4-BE49-F238E27FC236}">
                <a16:creationId xmlns:a16="http://schemas.microsoft.com/office/drawing/2014/main" id="{2017F95D-DCB0-47F6-9AB5-AAC9F6070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5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779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608C846-F85F-4E4D-9879-21659568A7C4}"/>
              </a:ext>
            </a:extLst>
          </p:cNvPr>
          <p:cNvGrpSpPr/>
          <p:nvPr/>
        </p:nvGrpSpPr>
        <p:grpSpPr>
          <a:xfrm>
            <a:off x="815009" y="1636776"/>
            <a:ext cx="7513983" cy="3584448"/>
            <a:chOff x="815009" y="1992847"/>
            <a:chExt cx="7513983" cy="35844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2847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姉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妹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reading_v13_sister">
            <a:hlinkClick r:id="" action="ppaction://media"/>
            <a:extLst>
              <a:ext uri="{FF2B5EF4-FFF2-40B4-BE49-F238E27FC236}">
                <a16:creationId xmlns:a16="http://schemas.microsoft.com/office/drawing/2014/main" id="{13FAF04E-4556-41D4-BC18-6AE3BD4BC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165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sister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5_reading_v13_sister">
            <a:hlinkClick r:id="" action="ppaction://media"/>
            <a:extLst>
              <a:ext uri="{FF2B5EF4-FFF2-40B4-BE49-F238E27FC236}">
                <a16:creationId xmlns:a16="http://schemas.microsoft.com/office/drawing/2014/main" id="{5A33F1A6-5072-4DAF-9500-2BF7907E4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732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42E47C-0469-429A-9C13-02D703D6EF44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姉</a:t>
            </a:r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妹</a:t>
            </a:r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</a:p>
        </p:txBody>
      </p:sp>
      <p:pic>
        <p:nvPicPr>
          <p:cNvPr id="5" name="G1_L15_reading_v13_sister">
            <a:hlinkClick r:id="" action="ppaction://media"/>
            <a:extLst>
              <a:ext uri="{FF2B5EF4-FFF2-40B4-BE49-F238E27FC236}">
                <a16:creationId xmlns:a16="http://schemas.microsoft.com/office/drawing/2014/main" id="{091A5226-A531-4552-8C12-BC308BCDF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411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4CFACA-E754-4674-9AEE-289AA6DC5191}"/>
              </a:ext>
            </a:extLst>
          </p:cNvPr>
          <p:cNvGrpSpPr/>
          <p:nvPr/>
        </p:nvGrpSpPr>
        <p:grpSpPr>
          <a:xfrm>
            <a:off x="0" y="1720625"/>
            <a:ext cx="9144000" cy="3416751"/>
            <a:chOff x="0" y="1857904"/>
            <a:chExt cx="9144000" cy="34167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[g-] [t-] [b--]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85790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寝る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5_reading_v14_go to bed">
            <a:hlinkClick r:id="" action="ppaction://media"/>
            <a:extLst>
              <a:ext uri="{FF2B5EF4-FFF2-40B4-BE49-F238E27FC236}">
                <a16:creationId xmlns:a16="http://schemas.microsoft.com/office/drawing/2014/main" id="{0F602E85-AAA8-461A-B34B-D38EA4D6F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1875" y="11207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8638EA5-28D3-C505-C5FB-077CACE0F4F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2312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87BE4-2D87-AD21-3131-C1CBCD7C2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913CD38-FD59-1B57-841E-EF432C2F789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AE0029-3175-3E5D-9F37-3E7142D97724}"/>
              </a:ext>
            </a:extLst>
          </p:cNvPr>
          <p:cNvSpPr txBox="1"/>
          <p:nvPr/>
        </p:nvSpPr>
        <p:spPr>
          <a:xfrm>
            <a:off x="995162" y="4636321"/>
            <a:ext cx="71536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 o’clock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3337FD-ADF3-1EF0-759E-0479F305FF46}"/>
              </a:ext>
            </a:extLst>
          </p:cNvPr>
          <p:cNvSpPr txBox="1"/>
          <p:nvPr/>
        </p:nvSpPr>
        <p:spPr>
          <a:xfrm>
            <a:off x="973566" y="1198322"/>
            <a:ext cx="7196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１時ちょうど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4 It’s one o’clock now.">
            <a:hlinkClick r:id="" action="ppaction://media"/>
            <a:extLst>
              <a:ext uri="{FF2B5EF4-FFF2-40B4-BE49-F238E27FC236}">
                <a16:creationId xmlns:a16="http://schemas.microsoft.com/office/drawing/2014/main" id="{57F0B8D7-67B0-6CF6-E4C8-D10677D5E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11175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795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7078" y="2497976"/>
            <a:ext cx="81898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 to bed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reading_v14_go to bed">
            <a:hlinkClick r:id="" action="ppaction://media"/>
            <a:extLst>
              <a:ext uri="{FF2B5EF4-FFF2-40B4-BE49-F238E27FC236}">
                <a16:creationId xmlns:a16="http://schemas.microsoft.com/office/drawing/2014/main" id="{FA9ED0D8-96D0-4AB5-8EFB-441D4A2AB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1875" y="11207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B9C852F-DDA3-4559-DA5D-BF03B309602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8140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AAC4DD-47F7-4F80-96F0-C68508E81BC8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寝る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reading_v14_go to bed">
            <a:hlinkClick r:id="" action="ppaction://media"/>
            <a:extLst>
              <a:ext uri="{FF2B5EF4-FFF2-40B4-BE49-F238E27FC236}">
                <a16:creationId xmlns:a16="http://schemas.microsoft.com/office/drawing/2014/main" id="{F441D034-CB33-47DF-BAB5-FAF30B95C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1875" y="1120775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28999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F182B-D3F9-C6E4-8469-CAD3CF61F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BEBCF81-CB8F-A014-8684-FC4E1C3BE69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6125DE0-F542-7118-B87D-CCC8A786E9B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6AF37C-A405-680A-8364-E8249D30CD2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374943A-BDE0-21B9-47C8-8D51FA46C818}"/>
              </a:ext>
            </a:extLst>
          </p:cNvPr>
          <p:cNvGrpSpPr/>
          <p:nvPr/>
        </p:nvGrpSpPr>
        <p:grpSpPr>
          <a:xfrm>
            <a:off x="419100" y="1536175"/>
            <a:ext cx="8305800" cy="3539430"/>
            <a:chOff x="419100" y="1791644"/>
            <a:chExt cx="83058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C95BA5D-107C-DA39-ABD8-481D835E2C5C}"/>
                </a:ext>
              </a:extLst>
            </p:cNvPr>
            <p:cNvSpPr txBox="1"/>
            <p:nvPr/>
          </p:nvSpPr>
          <p:spPr>
            <a:xfrm>
              <a:off x="419100" y="4007635"/>
              <a:ext cx="8305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September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CB6AA07-A3AC-BBE0-145F-BD3643D3BF6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reading_v1_September">
            <a:hlinkClick r:id="" action="ppaction://media"/>
            <a:extLst>
              <a:ext uri="{FF2B5EF4-FFF2-40B4-BE49-F238E27FC236}">
                <a16:creationId xmlns:a16="http://schemas.microsoft.com/office/drawing/2014/main" id="{3EC8FB9F-E07F-1CD6-AFBB-20F18B4B5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8350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4C64199-ACC0-9621-D13A-2382A083C47E}"/>
              </a:ext>
            </a:extLst>
          </p:cNvPr>
          <p:cNvSpPr/>
          <p:nvPr/>
        </p:nvSpPr>
        <p:spPr>
          <a:xfrm>
            <a:off x="1536700" y="3613102"/>
            <a:ext cx="61341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2758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FE787-3B8B-BDFD-8BD1-FE82ED1D8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5337172-EDC9-C532-AC2D-0A081C3D817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26F7AB5-BE53-225A-FC1F-A8A4A591511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AE7F23E-B119-4708-A566-CDDC6C029AE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34DDEAE-5998-1D8E-60DE-0FA5F5D45846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7B7AB62-3902-BFAF-2F42-B7CF8DE0397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today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5FACEC7-A155-6DD3-9F51-01259D3C5F8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今日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reading_v2_today">
            <a:hlinkClick r:id="" action="ppaction://media"/>
            <a:extLst>
              <a:ext uri="{FF2B5EF4-FFF2-40B4-BE49-F238E27FC236}">
                <a16:creationId xmlns:a16="http://schemas.microsoft.com/office/drawing/2014/main" id="{F949FCAC-0931-5187-2BAA-63F404E79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22375" y="911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8C249A5-E487-7366-993B-3A8AE737AB22}"/>
              </a:ext>
            </a:extLst>
          </p:cNvPr>
          <p:cNvSpPr/>
          <p:nvPr/>
        </p:nvSpPr>
        <p:spPr>
          <a:xfrm>
            <a:off x="2501900" y="3625240"/>
            <a:ext cx="4203700" cy="15766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760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F9253-DD35-B495-C675-A54EB1C51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2F11E8A-2EA5-AC5A-DDC1-32DF34D2342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5566795-321C-2705-374E-9168C022C16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659536-F48D-2092-DD21-2D84B8D989C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9ACA3D6-9213-9881-D053-0A85792C6E20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5392117-2BB1-E7AD-384C-FBA1F494C35C}"/>
                </a:ext>
              </a:extLst>
            </p:cNvPr>
            <p:cNvSpPr txBox="1"/>
            <p:nvPr/>
          </p:nvSpPr>
          <p:spPr>
            <a:xfrm>
              <a:off x="812800" y="4007635"/>
              <a:ext cx="7518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Sunday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1B68B8B-B8E5-762A-C1A0-443FC9B47B8D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日曜日</a:t>
              </a:r>
            </a:p>
          </p:txBody>
        </p:sp>
      </p:grpSp>
      <p:pic>
        <p:nvPicPr>
          <p:cNvPr id="4" name="G1_L15_reading_v3_Sunday">
            <a:hlinkClick r:id="" action="ppaction://media"/>
            <a:extLst>
              <a:ext uri="{FF2B5EF4-FFF2-40B4-BE49-F238E27FC236}">
                <a16:creationId xmlns:a16="http://schemas.microsoft.com/office/drawing/2014/main" id="{FE4A0CA5-FC96-8A78-A9B6-07E051DA3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5725" y="14446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9CE37B0-63AB-BBF4-43F8-BB2C10ED6DD0}"/>
              </a:ext>
            </a:extLst>
          </p:cNvPr>
          <p:cNvSpPr/>
          <p:nvPr/>
        </p:nvSpPr>
        <p:spPr>
          <a:xfrm>
            <a:off x="1955800" y="3429000"/>
            <a:ext cx="5295900" cy="16498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384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3DD04-C42C-9DFD-02A4-1A689A073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D854B5A-8C76-83B8-9C6A-6A1B04B18B9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EECA48C-335A-46E3-7E51-FD22E521B44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A21A15-E807-483E-BE16-128C6EC1350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64FEB59-7EE5-94D2-6E79-12E72DF86D22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1BF1EC6-5FE0-ED23-6355-12C996FC98E3}"/>
                </a:ext>
              </a:extLst>
            </p:cNvPr>
            <p:cNvSpPr txBox="1"/>
            <p:nvPr/>
          </p:nvSpPr>
          <p:spPr>
            <a:xfrm>
              <a:off x="304800" y="4007635"/>
              <a:ext cx="853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usually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6CE05B8-F367-B554-4F1B-91BC292DDB41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たいてい</a:t>
              </a:r>
            </a:p>
          </p:txBody>
        </p:sp>
      </p:grpSp>
      <p:pic>
        <p:nvPicPr>
          <p:cNvPr id="4" name="G1_L15_reading_v4_usually">
            <a:hlinkClick r:id="" action="ppaction://media"/>
            <a:extLst>
              <a:ext uri="{FF2B5EF4-FFF2-40B4-BE49-F238E27FC236}">
                <a16:creationId xmlns:a16="http://schemas.microsoft.com/office/drawing/2014/main" id="{473E5C04-4EA0-8006-EA17-489A9B41F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9075" y="6445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660B64E-2AE9-21FA-A1B8-2EB3966812E7}"/>
              </a:ext>
            </a:extLst>
          </p:cNvPr>
          <p:cNvSpPr/>
          <p:nvPr/>
        </p:nvSpPr>
        <p:spPr>
          <a:xfrm>
            <a:off x="2070100" y="3282806"/>
            <a:ext cx="5067300" cy="180371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6614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38B7-804F-6045-7396-D37E5F4B6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88C20A1-0F08-F2DC-5208-DAEA0904EFD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B824EEE-4AA3-41D0-7A0D-F283FC99B2D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17F208-181B-3AC0-5D20-FECF11B9251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D078C7F-D842-6DCA-CFFA-3B0AA3DCE915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0AB2B50-D631-2065-59DA-597B15654BA5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[get] [up]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1753BA5-ECD2-579C-B462-71173BAEB45F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起きる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5_reading_v5_get up">
            <a:hlinkClick r:id="" action="ppaction://media"/>
            <a:extLst>
              <a:ext uri="{FF2B5EF4-FFF2-40B4-BE49-F238E27FC236}">
                <a16:creationId xmlns:a16="http://schemas.microsoft.com/office/drawing/2014/main" id="{34A8B50A-F11B-A7FD-37C8-F05DD2CE3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5725" y="11017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3DEA24D-40D8-9A0D-77DA-077620C11813}"/>
              </a:ext>
            </a:extLst>
          </p:cNvPr>
          <p:cNvSpPr/>
          <p:nvPr/>
        </p:nvSpPr>
        <p:spPr>
          <a:xfrm>
            <a:off x="2362201" y="3741133"/>
            <a:ext cx="18415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C89C93-8CB5-942E-8E90-93B30A07FC7E}"/>
              </a:ext>
            </a:extLst>
          </p:cNvPr>
          <p:cNvSpPr/>
          <p:nvPr/>
        </p:nvSpPr>
        <p:spPr>
          <a:xfrm>
            <a:off x="5276849" y="3741133"/>
            <a:ext cx="1397001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741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D09B1-0A01-DE92-9493-68237A48D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BEBB416-5D7F-7151-5053-73B033F30D8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DE932E2-CE8B-0D90-26A6-236310707A6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B65012-A5AA-D2D1-8424-1D80BB032CF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12F9696-C5AB-2695-E83C-905D14D1FE78}"/>
              </a:ext>
            </a:extLst>
          </p:cNvPr>
          <p:cNvGrpSpPr/>
          <p:nvPr/>
        </p:nvGrpSpPr>
        <p:grpSpPr>
          <a:xfrm>
            <a:off x="100462" y="1638495"/>
            <a:ext cx="8731046" cy="3581010"/>
            <a:chOff x="100462" y="1996285"/>
            <a:chExt cx="8731046" cy="3581010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9B57D64-ED54-93E5-D3A1-6C57E07AFFD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567A291-4750-5988-AF30-493AF3A20864}"/>
                </a:ext>
              </a:extLst>
            </p:cNvPr>
            <p:cNvSpPr txBox="1"/>
            <p:nvPr/>
          </p:nvSpPr>
          <p:spPr>
            <a:xfrm>
              <a:off x="100462" y="1996285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で、</a:t>
              </a:r>
              <a:r>
                <a:rPr kumimoji="1" lang="en-US" altLang="ja-JP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</a:p>
          </p:txBody>
        </p:sp>
      </p:grpSp>
      <p:pic>
        <p:nvPicPr>
          <p:cNvPr id="3" name="G1_L15_reading_v6_in">
            <a:hlinkClick r:id="" action="ppaction://media"/>
            <a:extLst>
              <a:ext uri="{FF2B5EF4-FFF2-40B4-BE49-F238E27FC236}">
                <a16:creationId xmlns:a16="http://schemas.microsoft.com/office/drawing/2014/main" id="{9BC8F942-E827-0373-1D78-4172AE7DF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17625" y="11969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E185D4-E44F-9404-BC37-BAC65EDD2D7E}"/>
              </a:ext>
            </a:extLst>
          </p:cNvPr>
          <p:cNvSpPr/>
          <p:nvPr/>
        </p:nvSpPr>
        <p:spPr>
          <a:xfrm>
            <a:off x="3898900" y="3537050"/>
            <a:ext cx="1409700" cy="14540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644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B1632-D5A3-9FE2-6C59-8E5A90C76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C536536-0961-B38B-C0B0-87EE9F40AF0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027496-7CA8-8472-C1CA-2C87C76C3A1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4CB595-82D7-C1DD-020A-3BA39957E5C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4" name="G1_L15_reading_v7_morning">
            <a:hlinkClick r:id="" action="ppaction://media"/>
            <a:extLst>
              <a:ext uri="{FF2B5EF4-FFF2-40B4-BE49-F238E27FC236}">
                <a16:creationId xmlns:a16="http://schemas.microsoft.com/office/drawing/2014/main" id="{41060D56-2760-21CF-B6D3-F0198B5F1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6625" y="758825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5E5F8E1-73E6-D91A-BB08-6AB0DC2EA29F}"/>
              </a:ext>
            </a:extLst>
          </p:cNvPr>
          <p:cNvGrpSpPr/>
          <p:nvPr/>
        </p:nvGrpSpPr>
        <p:grpSpPr>
          <a:xfrm>
            <a:off x="206476" y="1713146"/>
            <a:ext cx="8731048" cy="3431708"/>
            <a:chOff x="206476" y="2145587"/>
            <a:chExt cx="8731048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6198ADF-634D-4B99-459C-207F1A22C9DB}"/>
                </a:ext>
              </a:extLst>
            </p:cNvPr>
            <p:cNvSpPr txBox="1"/>
            <p:nvPr/>
          </p:nvSpPr>
          <p:spPr>
            <a:xfrm>
              <a:off x="206476" y="4007635"/>
              <a:ext cx="87310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morning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5542ACB-E4BD-E316-9F4E-350860DDF745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午前、朝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B48A69B-9325-55C5-5F61-5E3455D4723B}"/>
              </a:ext>
            </a:extLst>
          </p:cNvPr>
          <p:cNvSpPr/>
          <p:nvPr/>
        </p:nvSpPr>
        <p:spPr>
          <a:xfrm>
            <a:off x="1803400" y="3498994"/>
            <a:ext cx="5600700" cy="15696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060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FDD8A-6DB4-FEEB-FA49-3F64E586A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59C2EE-444C-393C-0EC9-B9E85602411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F2BEB3-A62D-10CE-4F69-DBE976934C92}"/>
              </a:ext>
            </a:extLst>
          </p:cNvPr>
          <p:cNvSpPr txBox="1"/>
          <p:nvPr/>
        </p:nvSpPr>
        <p:spPr>
          <a:xfrm>
            <a:off x="599778" y="2917321"/>
            <a:ext cx="794444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 o’clock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[n--].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4 It’s one o’clock now.">
            <a:hlinkClick r:id="" action="ppaction://media"/>
            <a:extLst>
              <a:ext uri="{FF2B5EF4-FFF2-40B4-BE49-F238E27FC236}">
                <a16:creationId xmlns:a16="http://schemas.microsoft.com/office/drawing/2014/main" id="{1E4FDD43-2E62-5AB2-4129-4923E4A28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11175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36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98730-AB86-ECBC-D3EF-3576AC6CE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1D4917C-E475-7DCB-63E8-34628AE7183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8D98485-928B-F364-2F79-85A9EC3AE41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B7DA165-17F4-989B-7EDF-860FAA16D51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7F526B-83BC-C35E-6E6F-915FC1CB3A13}"/>
              </a:ext>
            </a:extLst>
          </p:cNvPr>
          <p:cNvGrpSpPr/>
          <p:nvPr/>
        </p:nvGrpSpPr>
        <p:grpSpPr>
          <a:xfrm>
            <a:off x="177800" y="1536175"/>
            <a:ext cx="8788400" cy="3662541"/>
            <a:chOff x="177800" y="1791644"/>
            <a:chExt cx="8788400" cy="366254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FDED879-101F-516A-11D7-BAD597403A1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宿題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B5495B9-FB0F-C5C4-C74B-D23AD0A035BC}"/>
                </a:ext>
              </a:extLst>
            </p:cNvPr>
            <p:cNvSpPr txBox="1"/>
            <p:nvPr/>
          </p:nvSpPr>
          <p:spPr>
            <a:xfrm>
              <a:off x="177800" y="4007635"/>
              <a:ext cx="8788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homework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5_reading_v8_homework">
            <a:hlinkClick r:id="" action="ppaction://media"/>
            <a:extLst>
              <a:ext uri="{FF2B5EF4-FFF2-40B4-BE49-F238E27FC236}">
                <a16:creationId xmlns:a16="http://schemas.microsoft.com/office/drawing/2014/main" id="{276548B0-A2E4-1787-0689-8E0EC63AF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3325" y="8159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5E6D562-8758-ECE8-4B5B-3244E850E307}"/>
              </a:ext>
            </a:extLst>
          </p:cNvPr>
          <p:cNvSpPr/>
          <p:nvPr/>
        </p:nvSpPr>
        <p:spPr>
          <a:xfrm>
            <a:off x="1371600" y="3613102"/>
            <a:ext cx="6464300" cy="144976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170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FCC56-0643-13CA-A936-64DBA5F85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EF0ED34-2C3D-2981-0F37-F925F94CA5F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CEE42DC-F22B-1AE2-2C4A-67BED3B2893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7847FA-F4F8-CDE8-43A4-1298CFC6B2B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52554FA-EAFF-4CE1-14A6-5703B11054E1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CA6A607-2E31-CBEC-6FA2-4141A2E802A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after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2EA8BE9-9B08-A944-244B-3E21CAE2400F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の後で</a:t>
              </a:r>
            </a:p>
          </p:txBody>
        </p:sp>
      </p:grpSp>
      <p:pic>
        <p:nvPicPr>
          <p:cNvPr id="3" name="G1_L15_reading_v9_after">
            <a:hlinkClick r:id="" action="ppaction://media"/>
            <a:extLst>
              <a:ext uri="{FF2B5EF4-FFF2-40B4-BE49-F238E27FC236}">
                <a16:creationId xmlns:a16="http://schemas.microsoft.com/office/drawing/2014/main" id="{8132953E-DF93-19A8-CF0F-812A34DAD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9525" y="14636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3E7BB80-E849-888B-D9D0-09CD342276FD}"/>
              </a:ext>
            </a:extLst>
          </p:cNvPr>
          <p:cNvSpPr/>
          <p:nvPr/>
        </p:nvSpPr>
        <p:spPr>
          <a:xfrm>
            <a:off x="2857500" y="3574417"/>
            <a:ext cx="34925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419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7F6B9-E9CD-B512-066B-C681321CC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F212F0A-F738-21C7-779F-EFE1C2272B4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1F19A8B-D81B-0016-F82A-DD6F8E95BD7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FEDBFB-C443-1C42-0236-85CFB7AE948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6E473C0-F1AA-ACA0-F542-281ABA9D834E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6A43F52-91BE-A855-A526-7FDB2C7C427D}"/>
                </a:ext>
              </a:extLst>
            </p:cNvPr>
            <p:cNvSpPr txBox="1"/>
            <p:nvPr/>
          </p:nvSpPr>
          <p:spPr>
            <a:xfrm>
              <a:off x="927100" y="4007635"/>
              <a:ext cx="7289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before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4FD66A8-9CA5-C1D1-6486-16DB1769B086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の前に</a:t>
              </a:r>
            </a:p>
          </p:txBody>
        </p:sp>
      </p:grpSp>
      <p:pic>
        <p:nvPicPr>
          <p:cNvPr id="3" name="G1_L15_reading_v10_before">
            <a:hlinkClick r:id="" action="ppaction://media"/>
            <a:extLst>
              <a:ext uri="{FF2B5EF4-FFF2-40B4-BE49-F238E27FC236}">
                <a16:creationId xmlns:a16="http://schemas.microsoft.com/office/drawing/2014/main" id="{2AD2163C-C485-E8C8-A887-69E5B98CC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84275" y="9683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215AA2-EA75-371C-3AE3-7FFB28782502}"/>
              </a:ext>
            </a:extLst>
          </p:cNvPr>
          <p:cNvSpPr/>
          <p:nvPr/>
        </p:nvSpPr>
        <p:spPr>
          <a:xfrm>
            <a:off x="2260600" y="3574417"/>
            <a:ext cx="46863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863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D33AC-3C4B-4729-5BDC-AC6F68A02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B52CA9C-54F2-C1C1-5661-0983170B477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63E125A-EF68-BCE9-F03E-2203BDE7481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565E7DD-9711-6229-D53A-41355D8DB87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確認テスト⑪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A00F5A1-059F-96E0-F626-F1D07D34AE5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5C567A5-E693-9231-4C35-22A73CC05BA6}"/>
                </a:ext>
              </a:extLst>
            </p:cNvPr>
            <p:cNvSpPr txBox="1"/>
            <p:nvPr/>
          </p:nvSpPr>
          <p:spPr>
            <a:xfrm>
              <a:off x="1003300" y="4007635"/>
              <a:ext cx="7137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dinner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47FFE8C-11EC-AD4A-A252-3FAC3B6C7CD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夕食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reading_v11_dinner">
            <a:hlinkClick r:id="" action="ppaction://media"/>
            <a:extLst>
              <a:ext uri="{FF2B5EF4-FFF2-40B4-BE49-F238E27FC236}">
                <a16:creationId xmlns:a16="http://schemas.microsoft.com/office/drawing/2014/main" id="{0DD7C74D-9194-FA89-68B0-FEF18469F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8075" y="15779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30A67F6-2EA4-35E8-AF70-D178FAE6C25E}"/>
              </a:ext>
            </a:extLst>
          </p:cNvPr>
          <p:cNvSpPr/>
          <p:nvPr/>
        </p:nvSpPr>
        <p:spPr>
          <a:xfrm>
            <a:off x="2311400" y="3752166"/>
            <a:ext cx="45847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414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75128-548C-EF62-24D1-0BBD4CB9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09CD8BE-E992-6F2A-4718-B332AF9E8A6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CC1E9B7-09F1-12E2-EA51-546C1DA5D5B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E45BBE-1B07-A019-8197-811251C8843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確認テスト⑫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21C223F-48AF-7657-2DD5-7C1D1F806BF9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FAB59B6-114A-2345-13FC-E27FA171071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watch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78D9BA1-F7BD-EE34-5F8B-EE0AD967EA95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を見る</a:t>
              </a:r>
            </a:p>
          </p:txBody>
        </p:sp>
      </p:grpSp>
      <p:pic>
        <p:nvPicPr>
          <p:cNvPr id="2" name="G1_L15_reading_v12_watch">
            <a:hlinkClick r:id="" action="ppaction://media"/>
            <a:extLst>
              <a:ext uri="{FF2B5EF4-FFF2-40B4-BE49-F238E27FC236}">
                <a16:creationId xmlns:a16="http://schemas.microsoft.com/office/drawing/2014/main" id="{4D4E16BE-EDCF-8F9A-6CC4-86134F1C7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8575" y="15017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84B4D2-34B2-909D-CF90-9234A6D2869E}"/>
              </a:ext>
            </a:extLst>
          </p:cNvPr>
          <p:cNvSpPr/>
          <p:nvPr/>
        </p:nvSpPr>
        <p:spPr>
          <a:xfrm>
            <a:off x="2470150" y="3574417"/>
            <a:ext cx="42037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886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64CCB-29C8-5716-798F-780F45903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878F8D0-B258-D422-3B5F-3BD2F0A2340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8CF728F-8877-64F6-D585-663FD55EDC7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D0B1C0-C027-2C8E-F3B9-89217E3A66A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確認テスト⑬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F0305E2-49E3-418A-0924-6588BB535E25}"/>
              </a:ext>
            </a:extLst>
          </p:cNvPr>
          <p:cNvGrpSpPr/>
          <p:nvPr/>
        </p:nvGrpSpPr>
        <p:grpSpPr>
          <a:xfrm>
            <a:off x="815009" y="1636776"/>
            <a:ext cx="7513983" cy="3584448"/>
            <a:chOff x="815009" y="1992847"/>
            <a:chExt cx="7513983" cy="35844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9F29555-9F6E-DF78-2AF6-C47E44EAF6E2}"/>
                </a:ext>
              </a:extLst>
            </p:cNvPr>
            <p:cNvSpPr txBox="1"/>
            <p:nvPr/>
          </p:nvSpPr>
          <p:spPr>
            <a:xfrm>
              <a:off x="815009" y="1992847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姉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妹</a:t>
              </a:r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1E84605-65FA-7036-7197-B4DC0DF0B42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sister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reading_v13_sister">
            <a:hlinkClick r:id="" action="ppaction://media"/>
            <a:extLst>
              <a:ext uri="{FF2B5EF4-FFF2-40B4-BE49-F238E27FC236}">
                <a16:creationId xmlns:a16="http://schemas.microsoft.com/office/drawing/2014/main" id="{73E1A703-F2B9-269D-1904-0D62F2754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1425" y="10255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3FEEF6-6044-9166-90B9-B9F95A47EB4B}"/>
              </a:ext>
            </a:extLst>
          </p:cNvPr>
          <p:cNvSpPr/>
          <p:nvPr/>
        </p:nvSpPr>
        <p:spPr>
          <a:xfrm>
            <a:off x="2590800" y="3651564"/>
            <a:ext cx="40259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473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F9478-136E-E6DD-8E7B-4C77AFAEB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BF5899E-A2BB-3AB2-74F1-A4B6ED87271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C110BD9-F402-B7BA-4E48-7C57C30A1C8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2144F2-3CBD-C78B-9482-068F9082E46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確認テスト⑭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C21CAD6-3C1B-4E99-E6D7-7BFBC9189BCB}"/>
              </a:ext>
            </a:extLst>
          </p:cNvPr>
          <p:cNvGrpSpPr/>
          <p:nvPr/>
        </p:nvGrpSpPr>
        <p:grpSpPr>
          <a:xfrm>
            <a:off x="0" y="1720625"/>
            <a:ext cx="9144000" cy="3416751"/>
            <a:chOff x="0" y="1857904"/>
            <a:chExt cx="9144000" cy="34167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46AA87C-697B-E9AB-1EF5-8CC1A3C7F079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[go] [to] [bed]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2A123D1-5B25-A149-1855-CF15609ABFDD}"/>
                </a:ext>
              </a:extLst>
            </p:cNvPr>
            <p:cNvSpPr txBox="1"/>
            <p:nvPr/>
          </p:nvSpPr>
          <p:spPr>
            <a:xfrm>
              <a:off x="815009" y="185790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寝る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5_reading_v14_go to bed">
            <a:hlinkClick r:id="" action="ppaction://media"/>
            <a:extLst>
              <a:ext uri="{FF2B5EF4-FFF2-40B4-BE49-F238E27FC236}">
                <a16:creationId xmlns:a16="http://schemas.microsoft.com/office/drawing/2014/main" id="{22A65C5A-2191-EDDB-E71A-2656E30A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31875" y="11207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3E9192E-0F5E-F1BF-01D6-C72BA2A1D36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1FEBA84-0C95-23E3-B031-63EA7D9622C6}"/>
              </a:ext>
            </a:extLst>
          </p:cNvPr>
          <p:cNvSpPr/>
          <p:nvPr/>
        </p:nvSpPr>
        <p:spPr>
          <a:xfrm>
            <a:off x="1536700" y="3935378"/>
            <a:ext cx="13208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55C6D54-6E1E-C257-0FB1-9951F29298ED}"/>
              </a:ext>
            </a:extLst>
          </p:cNvPr>
          <p:cNvSpPr/>
          <p:nvPr/>
        </p:nvSpPr>
        <p:spPr>
          <a:xfrm>
            <a:off x="3672509" y="3935378"/>
            <a:ext cx="13208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17AE7EF-264E-939A-AC71-49E7C41C7D19}"/>
              </a:ext>
            </a:extLst>
          </p:cNvPr>
          <p:cNvSpPr/>
          <p:nvPr/>
        </p:nvSpPr>
        <p:spPr>
          <a:xfrm>
            <a:off x="5670551" y="3935378"/>
            <a:ext cx="1981198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9728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F2E44703-EA13-F4CB-5988-56E990DBA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372201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2339496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9_07_reading_s2">
            <a:hlinkClick r:id="" action="ppaction://media"/>
            <a:extLst>
              <a:ext uri="{FF2B5EF4-FFF2-40B4-BE49-F238E27FC236}">
                <a16:creationId xmlns:a16="http://schemas.microsoft.com/office/drawing/2014/main" id="{A097F599-7C6E-8E7B-B2B5-DCC34239F6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575" y="396875"/>
            <a:ext cx="406400" cy="406400"/>
          </a:xfrm>
          <a:prstGeom prst="rect">
            <a:avLst/>
          </a:prstGeom>
        </p:spPr>
      </p:pic>
      <p:pic>
        <p:nvPicPr>
          <p:cNvPr id="4" name="AS_G1_19_07_reading_s2">
            <a:hlinkClick r:id="" action="ppaction://media"/>
            <a:extLst>
              <a:ext uri="{FF2B5EF4-FFF2-40B4-BE49-F238E27FC236}">
                <a16:creationId xmlns:a16="http://schemas.microsoft.com/office/drawing/2014/main" id="{A9CCFB7A-A16D-2610-2886-5E9FE69C7B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8368" y="1367018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0C39CAD4-2508-6AEE-9B92-2D1CF8990162}"/>
              </a:ext>
            </a:extLst>
          </p:cNvPr>
          <p:cNvCxnSpPr>
            <a:cxnSpLocks/>
          </p:cNvCxnSpPr>
          <p:nvPr/>
        </p:nvCxnSpPr>
        <p:spPr>
          <a:xfrm flipH="1">
            <a:off x="3220030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9DEB0FF8-5040-9188-93CC-7FBA77D477E4}"/>
              </a:ext>
            </a:extLst>
          </p:cNvPr>
          <p:cNvCxnSpPr>
            <a:cxnSpLocks/>
          </p:cNvCxnSpPr>
          <p:nvPr/>
        </p:nvCxnSpPr>
        <p:spPr>
          <a:xfrm flipH="1">
            <a:off x="4883730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D8E30DFC-4263-06C6-D8BF-E3D131F54005}"/>
              </a:ext>
            </a:extLst>
          </p:cNvPr>
          <p:cNvCxnSpPr>
            <a:cxnSpLocks/>
          </p:cNvCxnSpPr>
          <p:nvPr/>
        </p:nvCxnSpPr>
        <p:spPr>
          <a:xfrm flipH="1">
            <a:off x="6547430" y="14849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5444693C-57F3-AC08-5349-A7D2CC8617DE}"/>
              </a:ext>
            </a:extLst>
          </p:cNvPr>
          <p:cNvCxnSpPr>
            <a:cxnSpLocks/>
          </p:cNvCxnSpPr>
          <p:nvPr/>
        </p:nvCxnSpPr>
        <p:spPr>
          <a:xfrm flipH="1">
            <a:off x="7601294" y="14849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29EA0934-8F1E-FE1A-AB9F-149B25D25264}"/>
              </a:ext>
            </a:extLst>
          </p:cNvPr>
          <p:cNvCxnSpPr>
            <a:cxnSpLocks/>
          </p:cNvCxnSpPr>
          <p:nvPr/>
        </p:nvCxnSpPr>
        <p:spPr>
          <a:xfrm flipH="1">
            <a:off x="8703417" y="14849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B8018C31-C740-2330-43A9-A5056E80E962}"/>
              </a:ext>
            </a:extLst>
          </p:cNvPr>
          <p:cNvCxnSpPr>
            <a:cxnSpLocks/>
          </p:cNvCxnSpPr>
          <p:nvPr/>
        </p:nvCxnSpPr>
        <p:spPr>
          <a:xfrm flipH="1">
            <a:off x="715117" y="20938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6FB7F5E-47F7-9F94-5B79-F1EDCFCBC1A8}"/>
              </a:ext>
            </a:extLst>
          </p:cNvPr>
          <p:cNvCxnSpPr>
            <a:cxnSpLocks/>
          </p:cNvCxnSpPr>
          <p:nvPr/>
        </p:nvCxnSpPr>
        <p:spPr>
          <a:xfrm flipH="1">
            <a:off x="2235135" y="20938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3805422-D97A-B5C7-7D5A-730D07A6E9D9}"/>
              </a:ext>
            </a:extLst>
          </p:cNvPr>
          <p:cNvCxnSpPr>
            <a:cxnSpLocks/>
          </p:cNvCxnSpPr>
          <p:nvPr/>
        </p:nvCxnSpPr>
        <p:spPr>
          <a:xfrm flipH="1">
            <a:off x="3793253" y="20938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1C10E9AE-7E8C-6323-65D8-C3EDB8C1926F}"/>
              </a:ext>
            </a:extLst>
          </p:cNvPr>
          <p:cNvCxnSpPr>
            <a:cxnSpLocks/>
          </p:cNvCxnSpPr>
          <p:nvPr/>
        </p:nvCxnSpPr>
        <p:spPr>
          <a:xfrm flipH="1">
            <a:off x="5002264" y="20806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3BC54F23-8136-FE72-81D9-8B2A7CA03146}"/>
              </a:ext>
            </a:extLst>
          </p:cNvPr>
          <p:cNvCxnSpPr>
            <a:cxnSpLocks/>
          </p:cNvCxnSpPr>
          <p:nvPr/>
        </p:nvCxnSpPr>
        <p:spPr>
          <a:xfrm flipH="1">
            <a:off x="7181459" y="20938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868CA4C5-A7D1-ECAA-6E65-4CD650D4658D}"/>
              </a:ext>
            </a:extLst>
          </p:cNvPr>
          <p:cNvCxnSpPr>
            <a:cxnSpLocks/>
          </p:cNvCxnSpPr>
          <p:nvPr/>
        </p:nvCxnSpPr>
        <p:spPr>
          <a:xfrm flipH="1">
            <a:off x="8337222" y="20938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C2771204-31D6-FC4C-E846-E9A098FB34A9}"/>
              </a:ext>
            </a:extLst>
          </p:cNvPr>
          <p:cNvCxnSpPr>
            <a:cxnSpLocks/>
          </p:cNvCxnSpPr>
          <p:nvPr/>
        </p:nvCxnSpPr>
        <p:spPr>
          <a:xfrm flipH="1">
            <a:off x="1644322" y="27068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D2C8F975-8ADD-F48C-7E0B-85D34CE02110}"/>
              </a:ext>
            </a:extLst>
          </p:cNvPr>
          <p:cNvCxnSpPr>
            <a:cxnSpLocks/>
          </p:cNvCxnSpPr>
          <p:nvPr/>
        </p:nvCxnSpPr>
        <p:spPr>
          <a:xfrm flipH="1">
            <a:off x="3273565" y="27068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B59C49C4-73A9-010D-BAD3-2799FA57EEE8}"/>
              </a:ext>
            </a:extLst>
          </p:cNvPr>
          <p:cNvCxnSpPr>
            <a:cxnSpLocks/>
          </p:cNvCxnSpPr>
          <p:nvPr/>
        </p:nvCxnSpPr>
        <p:spPr>
          <a:xfrm flipH="1">
            <a:off x="5254765" y="27068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55625D7C-D5D0-2720-ED8F-0CF2620D2041}"/>
              </a:ext>
            </a:extLst>
          </p:cNvPr>
          <p:cNvCxnSpPr>
            <a:cxnSpLocks/>
          </p:cNvCxnSpPr>
          <p:nvPr/>
        </p:nvCxnSpPr>
        <p:spPr>
          <a:xfrm flipH="1">
            <a:off x="7270084" y="27068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1633A35C-E4A3-DA3A-318E-3663A85182AB}"/>
              </a:ext>
            </a:extLst>
          </p:cNvPr>
          <p:cNvCxnSpPr>
            <a:cxnSpLocks/>
          </p:cNvCxnSpPr>
          <p:nvPr/>
        </p:nvCxnSpPr>
        <p:spPr>
          <a:xfrm flipH="1">
            <a:off x="8718877" y="27068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46F73B7B-F5D5-2981-453D-867EDE729A03}"/>
              </a:ext>
            </a:extLst>
          </p:cNvPr>
          <p:cNvCxnSpPr>
            <a:cxnSpLocks/>
          </p:cNvCxnSpPr>
          <p:nvPr/>
        </p:nvCxnSpPr>
        <p:spPr>
          <a:xfrm flipH="1">
            <a:off x="2314096" y="33308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4A55F8E1-135C-80AA-8BAA-7F1D36A2598B}"/>
              </a:ext>
            </a:extLst>
          </p:cNvPr>
          <p:cNvCxnSpPr>
            <a:cxnSpLocks/>
          </p:cNvCxnSpPr>
          <p:nvPr/>
        </p:nvCxnSpPr>
        <p:spPr>
          <a:xfrm flipH="1">
            <a:off x="3291721" y="33308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49220015-F94D-F0A3-CCA5-1ED5BA2E4548}"/>
              </a:ext>
            </a:extLst>
          </p:cNvPr>
          <p:cNvCxnSpPr>
            <a:cxnSpLocks/>
          </p:cNvCxnSpPr>
          <p:nvPr/>
        </p:nvCxnSpPr>
        <p:spPr>
          <a:xfrm flipH="1">
            <a:off x="3859513" y="33308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8C712EA5-1BA2-6F41-E857-EEFA20C66FB2}"/>
              </a:ext>
            </a:extLst>
          </p:cNvPr>
          <p:cNvCxnSpPr>
            <a:cxnSpLocks/>
          </p:cNvCxnSpPr>
          <p:nvPr/>
        </p:nvCxnSpPr>
        <p:spPr>
          <a:xfrm flipH="1">
            <a:off x="5860164" y="33308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EA6D0C06-F6B6-2012-3DD3-882D3DD1C4B2}"/>
              </a:ext>
            </a:extLst>
          </p:cNvPr>
          <p:cNvCxnSpPr>
            <a:cxnSpLocks/>
          </p:cNvCxnSpPr>
          <p:nvPr/>
        </p:nvCxnSpPr>
        <p:spPr>
          <a:xfrm flipH="1">
            <a:off x="7688478" y="33308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CB081EF1-73FC-F452-70AA-87C546B42F8E}"/>
              </a:ext>
            </a:extLst>
          </p:cNvPr>
          <p:cNvCxnSpPr>
            <a:cxnSpLocks/>
          </p:cNvCxnSpPr>
          <p:nvPr/>
        </p:nvCxnSpPr>
        <p:spPr>
          <a:xfrm flipH="1">
            <a:off x="1046378" y="39468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28A62FA9-0C48-C4E4-97AF-5D0358A2B269}"/>
              </a:ext>
            </a:extLst>
          </p:cNvPr>
          <p:cNvCxnSpPr>
            <a:cxnSpLocks/>
          </p:cNvCxnSpPr>
          <p:nvPr/>
        </p:nvCxnSpPr>
        <p:spPr>
          <a:xfrm flipH="1">
            <a:off x="2314096" y="39468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5C87BDFB-6C0E-F6E8-798F-0D15D6B30E29}"/>
              </a:ext>
            </a:extLst>
          </p:cNvPr>
          <p:cNvCxnSpPr>
            <a:cxnSpLocks/>
          </p:cNvCxnSpPr>
          <p:nvPr/>
        </p:nvCxnSpPr>
        <p:spPr>
          <a:xfrm flipH="1">
            <a:off x="4444935" y="3946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F6B4EED6-4E5B-3341-2770-A574A6EBF0A2}"/>
              </a:ext>
            </a:extLst>
          </p:cNvPr>
          <p:cNvCxnSpPr>
            <a:cxnSpLocks/>
          </p:cNvCxnSpPr>
          <p:nvPr/>
        </p:nvCxnSpPr>
        <p:spPr>
          <a:xfrm flipH="1">
            <a:off x="6311835" y="3946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D3884CEA-38F5-25CB-CF2D-89B12CB3BDF2}"/>
              </a:ext>
            </a:extLst>
          </p:cNvPr>
          <p:cNvCxnSpPr>
            <a:cxnSpLocks/>
          </p:cNvCxnSpPr>
          <p:nvPr/>
        </p:nvCxnSpPr>
        <p:spPr>
          <a:xfrm flipH="1">
            <a:off x="6870635" y="39468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19E55E74-06ED-045F-41E2-113576B7FFE1}"/>
              </a:ext>
            </a:extLst>
          </p:cNvPr>
          <p:cNvCxnSpPr>
            <a:cxnSpLocks/>
          </p:cNvCxnSpPr>
          <p:nvPr/>
        </p:nvCxnSpPr>
        <p:spPr>
          <a:xfrm flipH="1">
            <a:off x="8453125" y="39468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A4CD0932-F7C1-1208-1410-BA1292E118C9}"/>
              </a:ext>
            </a:extLst>
          </p:cNvPr>
          <p:cNvCxnSpPr>
            <a:cxnSpLocks/>
          </p:cNvCxnSpPr>
          <p:nvPr/>
        </p:nvCxnSpPr>
        <p:spPr>
          <a:xfrm flipH="1">
            <a:off x="781377" y="45683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FA1CC-1E37-28F3-7FC4-097ACEEEF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57A4C9-FD34-446F-E64F-B938A464882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9851EB-C0E9-1F69-E29F-D64F4342D961}"/>
              </a:ext>
            </a:extLst>
          </p:cNvPr>
          <p:cNvSpPr txBox="1"/>
          <p:nvPr/>
        </p:nvSpPr>
        <p:spPr>
          <a:xfrm>
            <a:off x="973566" y="2875002"/>
            <a:ext cx="7196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１時ちょうど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4 It’s one o’clock now.">
            <a:hlinkClick r:id="" action="ppaction://media"/>
            <a:extLst>
              <a:ext uri="{FF2B5EF4-FFF2-40B4-BE49-F238E27FC236}">
                <a16:creationId xmlns:a16="http://schemas.microsoft.com/office/drawing/2014/main" id="{3EB2044B-96A2-713D-34A3-A63A19803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11175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229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8292176-40A7-27E6-55F3-1594613A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946716"/>
            <a:ext cx="8596105" cy="82303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September 5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は形式上の主語で、日付を説明するために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「今日」という意味をもち、文全体を修飾しています。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5" y="1858900"/>
            <a:ext cx="218892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今日は９月５日です。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D236F-123C-F639-D556-2E269F79D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F7C4B79-8444-C7D1-55C6-30DCF3140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988661"/>
            <a:ext cx="8596105" cy="76816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54A6FDC-D22E-F659-5896-6EA86235947A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4CD0FE-A483-D71E-58C5-5FB3FFBAA2E1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Sunday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は形式上の主語で、「曜日」を指すために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A8B9692-0F86-5EA7-4065-9D5427A9B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3E8ABB-37A2-40BB-BBDD-7AC018697BF7}"/>
              </a:ext>
            </a:extLst>
          </p:cNvPr>
          <p:cNvSpPr txBox="1"/>
          <p:nvPr/>
        </p:nvSpPr>
        <p:spPr>
          <a:xfrm>
            <a:off x="3792423" y="1858900"/>
            <a:ext cx="143391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日曜日です。</a:t>
            </a:r>
          </a:p>
        </p:txBody>
      </p:sp>
    </p:spTree>
    <p:extLst>
      <p:ext uri="{BB962C8B-B14F-4D97-AF65-F5344CB8AC3E}">
        <p14:creationId xmlns:p14="http://schemas.microsoft.com/office/powerpoint/2010/main" val="3902037038"/>
      </p:ext>
    </p:extLst>
  </p:cSld>
  <p:clrMapOvr>
    <a:masterClrMapping/>
  </p:clrMapOvr>
  <p:transition spd="slow">
    <p:push dir="u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36BFD-327E-C9EF-2AF2-CA0190833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3977A6C-7DB6-4572-9E10-DAAB6F02F2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22" b="71821"/>
          <a:stretch>
            <a:fillRect/>
          </a:stretch>
        </p:blipFill>
        <p:spPr>
          <a:xfrm>
            <a:off x="292216" y="684191"/>
            <a:ext cx="8596800" cy="149324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8516433-300B-B884-1BC8-367725A106C4}"/>
              </a:ext>
            </a:extLst>
          </p:cNvPr>
          <p:cNvSpPr/>
          <p:nvPr/>
        </p:nvSpPr>
        <p:spPr>
          <a:xfrm>
            <a:off x="0" y="2665372"/>
            <a:ext cx="9144000" cy="419262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92AE02-1155-5ADD-E233-8EF59E3A9757}"/>
              </a:ext>
            </a:extLst>
          </p:cNvPr>
          <p:cNvSpPr txBox="1"/>
          <p:nvPr/>
        </p:nvSpPr>
        <p:spPr>
          <a:xfrm>
            <a:off x="537493" y="2665373"/>
            <a:ext cx="806901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Ken usually gets up at seven,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gets up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usually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「たいてい」という意味をもち、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gets up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at seven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時に」という意味をもち、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gets up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on Sundays he gets up at nine.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gets up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ja-JP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動詞）</a:t>
            </a:r>
            <a:r>
              <a:rPr lang="ja-JP" altLang="en-US" sz="20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 Sundays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「日曜日は」という意味をもち、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gets up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nine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9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gets up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5F11312-CCFC-D397-C81F-5E6AC504F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DC95BF-D86F-ACFA-30EE-170F8B640F96}"/>
              </a:ext>
            </a:extLst>
          </p:cNvPr>
          <p:cNvSpPr txBox="1"/>
          <p:nvPr/>
        </p:nvSpPr>
        <p:spPr>
          <a:xfrm>
            <a:off x="537494" y="2185544"/>
            <a:ext cx="640020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ケンはたいてい７時に起きますが、日曜日には、９時に起きます。</a:t>
            </a:r>
          </a:p>
        </p:txBody>
      </p:sp>
    </p:spTree>
    <p:extLst>
      <p:ext uri="{BB962C8B-B14F-4D97-AF65-F5344CB8AC3E}">
        <p14:creationId xmlns:p14="http://schemas.microsoft.com/office/powerpoint/2010/main" val="3038766027"/>
      </p:ext>
    </p:extLst>
  </p:cSld>
  <p:clrMapOvr>
    <a:masterClrMapping/>
  </p:clrMapOvr>
  <p:transition spd="slow">
    <p:push dir="u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5A44D-1E84-706F-6ADE-54A28DDCF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BD779C3-000E-C90A-91A7-1991AC33B3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895" b="57279"/>
          <a:stretch>
            <a:fillRect/>
          </a:stretch>
        </p:blipFill>
        <p:spPr>
          <a:xfrm>
            <a:off x="292216" y="844048"/>
            <a:ext cx="8596800" cy="88084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EA30448-E15C-125C-3A12-20D51785459E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A6D0573-1E9F-F166-5378-668702639A41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the morning,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「午前中に」という意味をもち、文全体を修飾しています。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does his homework.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does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his homework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A72149E-F244-3080-1CCD-D16A09F36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A8E857-D070-E7AB-1E6F-E9BAC1F2B2D6}"/>
              </a:ext>
            </a:extLst>
          </p:cNvPr>
          <p:cNvSpPr txBox="1"/>
          <p:nvPr/>
        </p:nvSpPr>
        <p:spPr>
          <a:xfrm>
            <a:off x="537494" y="1858900"/>
            <a:ext cx="24628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午前中に宿題をします。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4238884123"/>
      </p:ext>
    </p:extLst>
  </p:cSld>
  <p:clrMapOvr>
    <a:masterClrMapping/>
  </p:clrMapOvr>
  <p:transition spd="slow">
    <p:push dir="u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4C8DD-624A-6946-0330-4CAA0686D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0823CB2-C20F-9207-1B37-137E635F25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053" b="46525"/>
          <a:stretch>
            <a:fillRect/>
          </a:stretch>
        </p:blipFill>
        <p:spPr>
          <a:xfrm>
            <a:off x="292216" y="860826"/>
            <a:ext cx="8596800" cy="75500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42B1CA4-1F00-3747-0DB2-A5BBD60D29B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6F1230C-C5BC-157C-B858-E74F7D1877A1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After lunch,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「昼食のあとに」という意味をもち、文全体を修飾しています。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plays soccer with his friends in the park.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plays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soccer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 his friends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「友達といっしょに」という意味をもち、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plays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を修飾し、「誰とサッカーをするか」を説明しています。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the park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「公園で」という意味をもち、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plays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を修飾し、「どこでサッカーをするか」を説明しています。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84606C5-78B2-74C1-58F1-56BE29975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850385-BA65-30B8-8EFA-49E3DFD3FD7D}"/>
              </a:ext>
            </a:extLst>
          </p:cNvPr>
          <p:cNvSpPr txBox="1"/>
          <p:nvPr/>
        </p:nvSpPr>
        <p:spPr>
          <a:xfrm>
            <a:off x="537494" y="1858900"/>
            <a:ext cx="4034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昼食後、公園で友達とサッカーをします。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1767381742"/>
      </p:ext>
    </p:extLst>
  </p:cSld>
  <p:clrMapOvr>
    <a:masterClrMapping/>
  </p:clrMapOvr>
  <p:transition spd="slow">
    <p:push dir="u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08D7F-5025-3067-0D0E-EF3D343A2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1D12E01-82A4-0A3E-DD71-420D82E320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368" b="35116"/>
          <a:stretch>
            <a:fillRect/>
          </a:stretch>
        </p:blipFill>
        <p:spPr>
          <a:xfrm>
            <a:off x="292216" y="720960"/>
            <a:ext cx="8596800" cy="76339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CA3753-BAEF-5A00-817F-A5F7B56E3F2E}"/>
              </a:ext>
            </a:extLst>
          </p:cNvPr>
          <p:cNvSpPr/>
          <p:nvPr/>
        </p:nvSpPr>
        <p:spPr>
          <a:xfrm>
            <a:off x="0" y="2019300"/>
            <a:ext cx="9144000" cy="482292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29140B6-AF32-C22E-FA61-B1FC88C67AC3}"/>
              </a:ext>
            </a:extLst>
          </p:cNvPr>
          <p:cNvSpPr txBox="1"/>
          <p:nvPr/>
        </p:nvSpPr>
        <p:spPr>
          <a:xfrm>
            <a:off x="537493" y="2037997"/>
            <a:ext cx="8069014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comes home at five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comes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home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「家に」という意味をもち、動詞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comes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「どこに帰るか」を説明しています。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at five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comes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「いつに帰るか」を説明しています。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plays the piano before dinner.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piano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接続詞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つの動詞（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同じ主語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にかかっています。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before dinner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「夕食の前に」という意味をもち、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02D0B45-C820-C442-5079-ADD39DA9C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1464FD-7E99-F8D7-30DC-6589B0C08FBC}"/>
              </a:ext>
            </a:extLst>
          </p:cNvPr>
          <p:cNvSpPr txBox="1"/>
          <p:nvPr/>
        </p:nvSpPr>
        <p:spPr>
          <a:xfrm>
            <a:off x="537494" y="1505663"/>
            <a:ext cx="48346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５時に帰宅し、そして夕食前にピアノをひきます。</a:t>
            </a:r>
          </a:p>
        </p:txBody>
      </p:sp>
    </p:spTree>
    <p:extLst>
      <p:ext uri="{BB962C8B-B14F-4D97-AF65-F5344CB8AC3E}">
        <p14:creationId xmlns:p14="http://schemas.microsoft.com/office/powerpoint/2010/main" val="3262020621"/>
      </p:ext>
    </p:extLst>
  </p:cSld>
  <p:clrMapOvr>
    <a:masterClrMapping/>
  </p:clrMapOvr>
  <p:transition spd="slow">
    <p:push dir="u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D6709-85DE-4789-3F06-C3D9C9B16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2F765CE-5B95-E144-F306-48CE11BF9E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658" b="22983"/>
          <a:stretch>
            <a:fillRect/>
          </a:stretch>
        </p:blipFill>
        <p:spPr>
          <a:xfrm>
            <a:off x="292216" y="860826"/>
            <a:ext cx="8596800" cy="83889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A65935E-9957-673F-1F3A-3E59FDC7B2F6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26828B5-C520-63AD-F590-EB0EE1BB2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2C889E-D749-D170-74E9-E64C7FB24AA2}"/>
              </a:ext>
            </a:extLst>
          </p:cNvPr>
          <p:cNvSpPr txBox="1"/>
          <p:nvPr/>
        </p:nvSpPr>
        <p:spPr>
          <a:xfrm>
            <a:off x="537494" y="1858900"/>
            <a:ext cx="24438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７時に夕食を食べます。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09B7BF-D22F-FCDF-33FF-6E30655FB49D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dinner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at seven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has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「いつ食べるか」を説明しています。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5739099"/>
      </p:ext>
    </p:extLst>
  </p:cSld>
  <p:clrMapOvr>
    <a:masterClrMapping/>
  </p:clrMapOvr>
  <p:transition spd="slow">
    <p:push dir="u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3D04E-1FB7-F57F-4B2E-5CB450FB2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A5B3D07-7A0A-12D5-64B5-FE14695896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366" b="12501"/>
          <a:stretch>
            <a:fillRect/>
          </a:stretch>
        </p:blipFill>
        <p:spPr>
          <a:xfrm>
            <a:off x="292216" y="701857"/>
            <a:ext cx="8596800" cy="72900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D924C18-9920-D3EE-43C7-CE8D88E75C6A}"/>
              </a:ext>
            </a:extLst>
          </p:cNvPr>
          <p:cNvSpPr/>
          <p:nvPr/>
        </p:nvSpPr>
        <p:spPr>
          <a:xfrm>
            <a:off x="0" y="1928162"/>
            <a:ext cx="9144000" cy="495763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67A9D99-F29D-5278-2F22-04AD5724F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01261D-9092-A54B-941C-3FEEA73D2A9E}"/>
              </a:ext>
            </a:extLst>
          </p:cNvPr>
          <p:cNvSpPr txBox="1"/>
          <p:nvPr/>
        </p:nvSpPr>
        <p:spPr>
          <a:xfrm>
            <a:off x="537494" y="1466272"/>
            <a:ext cx="56632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お姉さん［妹さん］とテレビを見て、そして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時に寝ます。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C6A4B7-D067-B8CB-00A4-522306065BCA}"/>
              </a:ext>
            </a:extLst>
          </p:cNvPr>
          <p:cNvSpPr txBox="1"/>
          <p:nvPr/>
        </p:nvSpPr>
        <p:spPr>
          <a:xfrm>
            <a:off x="537493" y="2052486"/>
            <a:ext cx="8069014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watches TV with his sister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watches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TV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 his sister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「姉（妹）といっしょに」という意味をもち、動詞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watches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「誰と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を見るか」を説明しています。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goes to bed at ten.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接続詞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つの動詞（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watches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goes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同じ主語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にかかっています。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bed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「ベッドへ」という意味をもち、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ten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「いつ寝るか」を説明しています。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040596899"/>
      </p:ext>
    </p:extLst>
  </p:cSld>
  <p:clrMapOvr>
    <a:masterClrMapping/>
  </p:clrMapOvr>
  <p:transition spd="slow">
    <p:push dir="u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9_09_reading_str">
            <a:hlinkClick r:id="" action="ppaction://media"/>
            <a:extLst>
              <a:ext uri="{FF2B5EF4-FFF2-40B4-BE49-F238E27FC236}">
                <a16:creationId xmlns:a16="http://schemas.microsoft.com/office/drawing/2014/main" id="{187646AA-AC38-E47D-FFA0-116AF00B9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0775" y="185737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CEACE8C-A826-8A5C-395A-8F8BB27D5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54039"/>
            <a:ext cx="6472800" cy="67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97D2AB8-D839-154E-8D71-73380F4207C7}"/>
              </a:ext>
            </a:extLst>
          </p:cNvPr>
          <p:cNvSpPr/>
          <p:nvPr/>
        </p:nvSpPr>
        <p:spPr>
          <a:xfrm>
            <a:off x="855677" y="4338742"/>
            <a:ext cx="551094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95793C5-7FCB-12B5-345D-F1E2149869ED}"/>
              </a:ext>
            </a:extLst>
          </p:cNvPr>
          <p:cNvSpPr/>
          <p:nvPr/>
        </p:nvSpPr>
        <p:spPr>
          <a:xfrm>
            <a:off x="587261" y="3636735"/>
            <a:ext cx="172864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F92C4CF-59F0-963C-A206-9664DC465296}"/>
              </a:ext>
            </a:extLst>
          </p:cNvPr>
          <p:cNvSpPr/>
          <p:nvPr/>
        </p:nvSpPr>
        <p:spPr>
          <a:xfrm>
            <a:off x="587261" y="3245966"/>
            <a:ext cx="793592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AFE6E98-868F-63CB-FB28-A6F4EF9A5585}"/>
              </a:ext>
            </a:extLst>
          </p:cNvPr>
          <p:cNvSpPr/>
          <p:nvPr/>
        </p:nvSpPr>
        <p:spPr>
          <a:xfrm>
            <a:off x="855677" y="2849983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1" y="2150774"/>
            <a:ext cx="557425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・「何時ですか。」と時刻をたずねるときは、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time is it?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を使う。答えるときは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It’s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is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・「あなたは何時に～しますか。」と時刻をたずねるときは、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time do 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を使う。答えるときは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〈at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＋時刻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を使って表す。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・その他、よく使う表現を覚えておきましょう。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19" grpId="0" animBg="1"/>
      <p:bldP spid="18" grpId="0" animBg="1"/>
      <p:bldP spid="17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FA48B-03A6-CF85-E3CE-DC1544410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FFB233C-A784-CF72-059E-3C1A3594D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24729"/>
            <a:ext cx="8657070" cy="96325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B18607D-D7D1-638B-D438-522E6F2DF5C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87BA4B-30A8-E802-4FAC-766D2E5B3324}"/>
              </a:ext>
            </a:extLst>
          </p:cNvPr>
          <p:cNvSpPr txBox="1"/>
          <p:nvPr/>
        </p:nvSpPr>
        <p:spPr>
          <a:xfrm>
            <a:off x="537493" y="36776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up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time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は「何時に」という時刻をたずねる疑問詞で、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up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を修飾し、何時に起きるのかを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たずねています。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41A0EC9-7EFC-2383-AC88-9318C56C7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33ABB2-DD20-9765-581F-2F49E7B42F4B}"/>
              </a:ext>
            </a:extLst>
          </p:cNvPr>
          <p:cNvSpPr txBox="1"/>
          <p:nvPr/>
        </p:nvSpPr>
        <p:spPr>
          <a:xfrm>
            <a:off x="1032443" y="1951372"/>
            <a:ext cx="286843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あなたは何時に起きますか。 </a:t>
            </a:r>
          </a:p>
        </p:txBody>
      </p:sp>
    </p:spTree>
    <p:extLst>
      <p:ext uri="{BB962C8B-B14F-4D97-AF65-F5344CB8AC3E}">
        <p14:creationId xmlns:p14="http://schemas.microsoft.com/office/powerpoint/2010/main" val="4260938724"/>
      </p:ext>
    </p:extLst>
  </p:cSld>
  <p:clrMapOvr>
    <a:masterClrMapping/>
  </p:clrMapOvr>
  <p:transition spd="slow">
    <p:push dir="u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9_10_reading_s3">
            <a:hlinkClick r:id="" action="ppaction://media"/>
            <a:extLst>
              <a:ext uri="{FF2B5EF4-FFF2-40B4-BE49-F238E27FC236}">
                <a16:creationId xmlns:a16="http://schemas.microsoft.com/office/drawing/2014/main" id="{134D9C98-CC57-A184-67F6-FBB7D80B9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1275" y="-33972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7B07F05-A2E6-B2F0-3B27-A2EF4DEB6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23107"/>
            <a:ext cx="6962400" cy="62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78D161-A81A-64D9-C9AB-6FEA51F4B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2041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C65D28-2DF6-40C0-AC55-94E55038E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2041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F5E9B-A007-0895-FBEE-EDE4B8D22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C0F579D-0FBB-A112-E173-E4F068A5B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24729"/>
            <a:ext cx="8657070" cy="96325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28162B4-4444-E036-86D5-3E678EAEB48C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5000F1-2742-0CA0-2615-63BF0BADCEAD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up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six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6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up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FC6D8F8-99C8-5966-A164-FBD3B6147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4D4BC9-9B71-C6C7-C1B2-2C11806C3C26}"/>
              </a:ext>
            </a:extLst>
          </p:cNvPr>
          <p:cNvSpPr txBox="1"/>
          <p:nvPr/>
        </p:nvSpPr>
        <p:spPr>
          <a:xfrm>
            <a:off x="4572000" y="1951372"/>
            <a:ext cx="17862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６時に起きます。</a:t>
            </a:r>
          </a:p>
        </p:txBody>
      </p:sp>
    </p:spTree>
    <p:extLst>
      <p:ext uri="{BB962C8B-B14F-4D97-AF65-F5344CB8AC3E}">
        <p14:creationId xmlns:p14="http://schemas.microsoft.com/office/powerpoint/2010/main" val="2951667049"/>
      </p:ext>
    </p:extLst>
  </p:cSld>
  <p:clrMapOvr>
    <a:masterClrMapping/>
  </p:clrMapOvr>
  <p:transition spd="slow">
    <p:push dir="u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1743D5E-AD35-F924-75CB-FE94C3203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6975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23449AF-F69D-2903-FB64-9A2D8887B7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45197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974007" y="1838420"/>
            <a:ext cx="7404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19_11_reading_s6_1">
            <a:hlinkClick r:id="" action="ppaction://media"/>
            <a:extLst>
              <a:ext uri="{FF2B5EF4-FFF2-40B4-BE49-F238E27FC236}">
                <a16:creationId xmlns:a16="http://schemas.microsoft.com/office/drawing/2014/main" id="{56C03C1C-532D-20FD-D2D9-B509A17E7C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47275" y="358775"/>
            <a:ext cx="406400" cy="406400"/>
          </a:xfrm>
          <a:prstGeom prst="rect">
            <a:avLst/>
          </a:prstGeom>
        </p:spPr>
      </p:pic>
      <p:pic>
        <p:nvPicPr>
          <p:cNvPr id="9" name="AS_G1_19_12_reading_s6_2">
            <a:hlinkClick r:id="" action="ppaction://media"/>
            <a:extLst>
              <a:ext uri="{FF2B5EF4-FFF2-40B4-BE49-F238E27FC236}">
                <a16:creationId xmlns:a16="http://schemas.microsoft.com/office/drawing/2014/main" id="{AA3A3995-2D28-CF08-B0D2-7BDF74A2A9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40061" y="1072240"/>
            <a:ext cx="406400" cy="406400"/>
          </a:xfrm>
          <a:prstGeom prst="rect">
            <a:avLst/>
          </a:prstGeom>
        </p:spPr>
      </p:pic>
      <p:pic>
        <p:nvPicPr>
          <p:cNvPr id="18" name="AS_G1_19_11_reading_s6_1">
            <a:hlinkClick r:id="" action="ppaction://media"/>
            <a:extLst>
              <a:ext uri="{FF2B5EF4-FFF2-40B4-BE49-F238E27FC236}">
                <a16:creationId xmlns:a16="http://schemas.microsoft.com/office/drawing/2014/main" id="{A31ADC50-23AD-F517-69C0-5E391E4588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40061" y="1872128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4D0B56-85A1-D1D3-53BE-4DB4870FA131}"/>
              </a:ext>
            </a:extLst>
          </p:cNvPr>
          <p:cNvSpPr txBox="1"/>
          <p:nvPr/>
        </p:nvSpPr>
        <p:spPr>
          <a:xfrm>
            <a:off x="5628400" y="1838420"/>
            <a:ext cx="7404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8BF7DA0-415D-4FFB-8DC0-DEE32503A7B7}"/>
              </a:ext>
            </a:extLst>
          </p:cNvPr>
          <p:cNvSpPr txBox="1"/>
          <p:nvPr/>
        </p:nvSpPr>
        <p:spPr>
          <a:xfrm>
            <a:off x="3524147" y="2359641"/>
            <a:ext cx="1056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seven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EEFCA37-4477-0FDC-25AB-79E4005AA92E}"/>
              </a:ext>
            </a:extLst>
          </p:cNvPr>
          <p:cNvSpPr txBox="1"/>
          <p:nvPr/>
        </p:nvSpPr>
        <p:spPr>
          <a:xfrm>
            <a:off x="6073894" y="2359641"/>
            <a:ext cx="6185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846B338-D111-3880-049C-961A876F1AEA}"/>
              </a:ext>
            </a:extLst>
          </p:cNvPr>
          <p:cNvSpPr txBox="1"/>
          <p:nvPr/>
        </p:nvSpPr>
        <p:spPr>
          <a:xfrm>
            <a:off x="3569077" y="2887152"/>
            <a:ext cx="6185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838F8E7-05FE-854D-2266-CD73FF0EAD1D}"/>
              </a:ext>
            </a:extLst>
          </p:cNvPr>
          <p:cNvSpPr txBox="1"/>
          <p:nvPr/>
        </p:nvSpPr>
        <p:spPr>
          <a:xfrm>
            <a:off x="7141765" y="2887152"/>
            <a:ext cx="8998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EEE61D0-B893-D0D2-BA22-83A71C62CCFF}"/>
              </a:ext>
            </a:extLst>
          </p:cNvPr>
          <p:cNvSpPr txBox="1"/>
          <p:nvPr/>
        </p:nvSpPr>
        <p:spPr>
          <a:xfrm>
            <a:off x="6224849" y="3409045"/>
            <a:ext cx="8254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552AA78-C3E9-8CB9-4C7D-111EBEA99C4D}"/>
              </a:ext>
            </a:extLst>
          </p:cNvPr>
          <p:cNvSpPr txBox="1"/>
          <p:nvPr/>
        </p:nvSpPr>
        <p:spPr>
          <a:xfrm>
            <a:off x="965461" y="4448016"/>
            <a:ext cx="11665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before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68AAA91-60B1-6BF0-788D-C865A815A6DE}"/>
              </a:ext>
            </a:extLst>
          </p:cNvPr>
          <p:cNvSpPr txBox="1"/>
          <p:nvPr/>
        </p:nvSpPr>
        <p:spPr>
          <a:xfrm>
            <a:off x="4646393" y="4448016"/>
            <a:ext cx="7460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43E7FA0-5E7D-30D7-3F88-B6CCFF4B9567}"/>
              </a:ext>
            </a:extLst>
          </p:cNvPr>
          <p:cNvSpPr txBox="1"/>
          <p:nvPr/>
        </p:nvSpPr>
        <p:spPr>
          <a:xfrm>
            <a:off x="5063339" y="4953324"/>
            <a:ext cx="8998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8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9_14_reading_s7_1">
            <a:hlinkClick r:id="" action="ppaction://media"/>
            <a:extLst>
              <a:ext uri="{FF2B5EF4-FFF2-40B4-BE49-F238E27FC236}">
                <a16:creationId xmlns:a16="http://schemas.microsoft.com/office/drawing/2014/main" id="{D9F16953-10C8-8D78-E046-122C0FBFF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07346" y="2442542"/>
            <a:ext cx="406400" cy="406400"/>
          </a:xfrm>
          <a:prstGeom prst="rect">
            <a:avLst/>
          </a:prstGeom>
        </p:spPr>
      </p:pic>
      <p:pic>
        <p:nvPicPr>
          <p:cNvPr id="7" name="AS_G1_19_15_reading_s7_2">
            <a:hlinkClick r:id="" action="ppaction://media"/>
            <a:extLst>
              <a:ext uri="{FF2B5EF4-FFF2-40B4-BE49-F238E27FC236}">
                <a16:creationId xmlns:a16="http://schemas.microsoft.com/office/drawing/2014/main" id="{05327447-0B35-DCB5-8C70-020B2F7D67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82669" y="24425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9_16_reading_s8_1">
            <a:hlinkClick r:id="" action="ppaction://media"/>
            <a:extLst>
              <a:ext uri="{FF2B5EF4-FFF2-40B4-BE49-F238E27FC236}">
                <a16:creationId xmlns:a16="http://schemas.microsoft.com/office/drawing/2014/main" id="{6871745B-B623-C740-D1EA-9BD8F0CB2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5425" y="34925"/>
            <a:ext cx="406400" cy="406400"/>
          </a:xfrm>
          <a:prstGeom prst="rect">
            <a:avLst/>
          </a:prstGeom>
        </p:spPr>
      </p:pic>
      <p:pic>
        <p:nvPicPr>
          <p:cNvPr id="12" name="AS_G1_19_17_reading_s8_2">
            <a:hlinkClick r:id="" action="ppaction://media"/>
            <a:extLst>
              <a:ext uri="{FF2B5EF4-FFF2-40B4-BE49-F238E27FC236}">
                <a16:creationId xmlns:a16="http://schemas.microsoft.com/office/drawing/2014/main" id="{0165008D-68B0-2986-984D-A45207E9E9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74509" y="10169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8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EA25-7C4D-4BF8-F9C6-4E7220E15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8121717-23C4-B27D-9E52-D8FEB112BFBB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F9A67D1-E440-C3A4-4B45-7E927480495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D467284-8DAF-31F3-1539-E22BE588024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172A04-1FE3-9F22-D2E8-7490776B387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3D3635A-A84B-FA12-FDA2-660E40BA895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439784"/>
      </p:ext>
    </p:extLst>
  </p:cSld>
  <p:clrMapOvr>
    <a:masterClrMapping/>
  </p:clrMapOvr>
  <p:transition spd="slow">
    <p:push dir="u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ACF62-399F-BF3F-102E-1F24B8FF9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A2781E3-E735-4C6D-B9C5-B7B6ACFEC42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CA3EDD-E7AF-D314-DCCB-B24E4BB883D2}"/>
              </a:ext>
            </a:extLst>
          </p:cNvPr>
          <p:cNvSpPr txBox="1"/>
          <p:nvPr/>
        </p:nvSpPr>
        <p:spPr>
          <a:xfrm>
            <a:off x="322888" y="4636321"/>
            <a:ext cx="849822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time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 up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E4A48C-DBB8-7FC7-8001-69409D356784}"/>
              </a:ext>
            </a:extLst>
          </p:cNvPr>
          <p:cNvSpPr txBox="1"/>
          <p:nvPr/>
        </p:nvSpPr>
        <p:spPr>
          <a:xfrm>
            <a:off x="75303" y="1198322"/>
            <a:ext cx="89933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何時に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起きますか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What time do you get up">
            <a:hlinkClick r:id="" action="ppaction://media"/>
            <a:extLst>
              <a:ext uri="{FF2B5EF4-FFF2-40B4-BE49-F238E27FC236}">
                <a16:creationId xmlns:a16="http://schemas.microsoft.com/office/drawing/2014/main" id="{AAC80EA8-0080-713F-6AAB-2A7B73504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0725" y="1914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719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CBBFC-700B-E658-1A1F-C5618AE08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F3E2013-203A-C909-7C1B-40C14A0A2E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405E3A-8C7C-BAC0-1B07-4336842E7D1B}"/>
              </a:ext>
            </a:extLst>
          </p:cNvPr>
          <p:cNvSpPr txBox="1"/>
          <p:nvPr/>
        </p:nvSpPr>
        <p:spPr>
          <a:xfrm>
            <a:off x="1570696" y="2409490"/>
            <a:ext cx="600260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time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[g--] up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1 What time do you get up">
            <a:hlinkClick r:id="" action="ppaction://media"/>
            <a:extLst>
              <a:ext uri="{FF2B5EF4-FFF2-40B4-BE49-F238E27FC236}">
                <a16:creationId xmlns:a16="http://schemas.microsoft.com/office/drawing/2014/main" id="{F625F2A0-C38E-4C3C-EB97-A961F12FC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0725" y="1914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670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80980-CC7E-F272-CDFD-001AE6F93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66E5B8-70AA-760E-67F5-A4EF792ACFE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670AB66-1B1D-93A9-DD50-007AD4B5685C}"/>
              </a:ext>
            </a:extLst>
          </p:cNvPr>
          <p:cNvSpPr txBox="1"/>
          <p:nvPr/>
        </p:nvSpPr>
        <p:spPr>
          <a:xfrm>
            <a:off x="75303" y="2875002"/>
            <a:ext cx="89933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何時に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起きますか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1 What time do you get up">
            <a:hlinkClick r:id="" action="ppaction://media"/>
            <a:extLst>
              <a:ext uri="{FF2B5EF4-FFF2-40B4-BE49-F238E27FC236}">
                <a16:creationId xmlns:a16="http://schemas.microsoft.com/office/drawing/2014/main" id="{4AC757DE-C7D3-C39F-45AB-24BD99D9F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0725" y="1914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851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74796-6CA8-AE88-0952-147F860E7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8298DCB-1646-AB9D-406E-993BCA6EE33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30A9B3-D585-1D76-D9BC-9214B573D4AB}"/>
              </a:ext>
            </a:extLst>
          </p:cNvPr>
          <p:cNvSpPr txBox="1"/>
          <p:nvPr/>
        </p:nvSpPr>
        <p:spPr>
          <a:xfrm>
            <a:off x="1920317" y="4636321"/>
            <a:ext cx="530336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 up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at six.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0A5DD4-2F51-134F-AAE1-EBCE55B4C65F}"/>
              </a:ext>
            </a:extLst>
          </p:cNvPr>
          <p:cNvSpPr txBox="1"/>
          <p:nvPr/>
        </p:nvSpPr>
        <p:spPr>
          <a:xfrm>
            <a:off x="1043490" y="1198322"/>
            <a:ext cx="7057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起きます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６時に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2 I get up at six.">
            <a:hlinkClick r:id="" action="ppaction://media"/>
            <a:extLst>
              <a:ext uri="{FF2B5EF4-FFF2-40B4-BE49-F238E27FC236}">
                <a16:creationId xmlns:a16="http://schemas.microsoft.com/office/drawing/2014/main" id="{5698F130-0960-1B6C-1B19-005F2FC1B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738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156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AC3EA-1402-4C38-BB15-C4663134A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EAD30D-0DE2-2891-7729-8F452C5FD9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86D6EB-7732-25B8-2934-5E663DF50DED}"/>
              </a:ext>
            </a:extLst>
          </p:cNvPr>
          <p:cNvSpPr txBox="1"/>
          <p:nvPr/>
        </p:nvSpPr>
        <p:spPr>
          <a:xfrm>
            <a:off x="1199517" y="2917321"/>
            <a:ext cx="674496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[g--] [u-]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six.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 </a:t>
            </a:r>
          </a:p>
        </p:txBody>
      </p:sp>
      <p:pic>
        <p:nvPicPr>
          <p:cNvPr id="3" name="02-2 I get up at six.">
            <a:hlinkClick r:id="" action="ppaction://media"/>
            <a:extLst>
              <a:ext uri="{FF2B5EF4-FFF2-40B4-BE49-F238E27FC236}">
                <a16:creationId xmlns:a16="http://schemas.microsoft.com/office/drawing/2014/main" id="{79B1ACB8-375E-0E24-C290-CBE02A257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738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152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22E9F-168F-96FE-30DD-25346E0F0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6B932F-E355-242F-753B-3F38CEE488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B69EBA-C899-A3F1-A627-93A576DD3D55}"/>
              </a:ext>
            </a:extLst>
          </p:cNvPr>
          <p:cNvSpPr txBox="1"/>
          <p:nvPr/>
        </p:nvSpPr>
        <p:spPr>
          <a:xfrm>
            <a:off x="1043491" y="2875002"/>
            <a:ext cx="7057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起きます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６時に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2 I get up at six.">
            <a:hlinkClick r:id="" action="ppaction://media"/>
            <a:extLst>
              <a:ext uri="{FF2B5EF4-FFF2-40B4-BE49-F238E27FC236}">
                <a16:creationId xmlns:a16="http://schemas.microsoft.com/office/drawing/2014/main" id="{D0D8D473-10C0-FA4C-4CE9-AA82A8ADC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738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548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EA197-545F-7EF5-9D16-E34604BB9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5D552C5-FECF-B9F8-D4C8-46BBF64FF60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B023CC-26DA-892C-A6CE-5166EFA41D51}"/>
              </a:ext>
            </a:extLst>
          </p:cNvPr>
          <p:cNvSpPr txBox="1"/>
          <p:nvPr/>
        </p:nvSpPr>
        <p:spPr>
          <a:xfrm>
            <a:off x="1584101" y="4128490"/>
            <a:ext cx="59757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time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2A260A-46E3-CE6F-1576-F71FE3D48614}"/>
              </a:ext>
            </a:extLst>
          </p:cNvPr>
          <p:cNvSpPr txBox="1"/>
          <p:nvPr/>
        </p:nvSpPr>
        <p:spPr>
          <a:xfrm>
            <a:off x="419547" y="1198322"/>
            <a:ext cx="8304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何時に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寝ますか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What time do you go to bed">
            <a:hlinkClick r:id="" action="ppaction://media"/>
            <a:extLst>
              <a:ext uri="{FF2B5EF4-FFF2-40B4-BE49-F238E27FC236}">
                <a16:creationId xmlns:a16="http://schemas.microsoft.com/office/drawing/2014/main" id="{C56A4569-C5C1-3BEB-B485-CCA0B2B9F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1411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399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9_01_kihon">
            <a:hlinkClick r:id="" action="ppaction://media"/>
            <a:extLst>
              <a:ext uri="{FF2B5EF4-FFF2-40B4-BE49-F238E27FC236}">
                <a16:creationId xmlns:a16="http://schemas.microsoft.com/office/drawing/2014/main" id="{8841F13F-7B6E-D65F-CD5B-00926B05B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9738" y="788988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215695F-3B03-D0DC-FB1D-75F2FF8F8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00" y="1149743"/>
            <a:ext cx="8658000" cy="524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46DBB-9A5C-56D8-20BB-B97E00640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851F9D6-3108-FE75-4B25-ACF5DA85B1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F8B715-0E8C-C2E4-CB40-C42D80714DE0}"/>
              </a:ext>
            </a:extLst>
          </p:cNvPr>
          <p:cNvSpPr txBox="1"/>
          <p:nvPr/>
        </p:nvSpPr>
        <p:spPr>
          <a:xfrm>
            <a:off x="814224" y="2409490"/>
            <a:ext cx="751555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[t---]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3 What time do you go to bed">
            <a:hlinkClick r:id="" action="ppaction://media"/>
            <a:extLst>
              <a:ext uri="{FF2B5EF4-FFF2-40B4-BE49-F238E27FC236}">
                <a16:creationId xmlns:a16="http://schemas.microsoft.com/office/drawing/2014/main" id="{46FDC947-F95C-1A1F-DCDD-10C304E60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1411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509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FCBF6-740D-4F38-3AC3-10BC4EC46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2D2E54-3129-715B-5434-61FAB2C986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06A20F-9EDC-533F-8B61-D030B3F4EB6B}"/>
              </a:ext>
            </a:extLst>
          </p:cNvPr>
          <p:cNvSpPr txBox="1"/>
          <p:nvPr/>
        </p:nvSpPr>
        <p:spPr>
          <a:xfrm>
            <a:off x="408791" y="2875002"/>
            <a:ext cx="8326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何時に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寝ますか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3 What time do you go to bed">
            <a:hlinkClick r:id="" action="ppaction://media"/>
            <a:extLst>
              <a:ext uri="{FF2B5EF4-FFF2-40B4-BE49-F238E27FC236}">
                <a16:creationId xmlns:a16="http://schemas.microsoft.com/office/drawing/2014/main" id="{FDA26FC1-AEA6-4058-8315-66913B3C9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1411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830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C5C1F-DB3A-BFD7-8817-9FB3B872D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5ECFF61-AD9C-B97A-CE5F-76253B8B168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13F66E-216D-F9A9-815C-505223C994E3}"/>
              </a:ext>
            </a:extLst>
          </p:cNvPr>
          <p:cNvSpPr txBox="1"/>
          <p:nvPr/>
        </p:nvSpPr>
        <p:spPr>
          <a:xfrm>
            <a:off x="997807" y="4636321"/>
            <a:ext cx="714837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at eleven.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00CC78-A3D8-FD73-0C38-A9BC054B52DA}"/>
              </a:ext>
            </a:extLst>
          </p:cNvPr>
          <p:cNvSpPr txBox="1"/>
          <p:nvPr/>
        </p:nvSpPr>
        <p:spPr>
          <a:xfrm>
            <a:off x="1194095" y="1198322"/>
            <a:ext cx="6755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寝ます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4 I go to bed at eleven.">
            <a:hlinkClick r:id="" action="ppaction://media"/>
            <a:extLst>
              <a:ext uri="{FF2B5EF4-FFF2-40B4-BE49-F238E27FC236}">
                <a16:creationId xmlns:a16="http://schemas.microsoft.com/office/drawing/2014/main" id="{E063B949-4AAF-E257-1EF4-1C1EDF72E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8213" y="1785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568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EB5F2-4E58-2717-D49F-86E3A3439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7685A03-0295-221E-5950-6646415641D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FFD1B0-3C82-9A50-1504-322AAD831FB0}"/>
              </a:ext>
            </a:extLst>
          </p:cNvPr>
          <p:cNvSpPr txBox="1"/>
          <p:nvPr/>
        </p:nvSpPr>
        <p:spPr>
          <a:xfrm>
            <a:off x="153316" y="2917321"/>
            <a:ext cx="883736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eleven.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 </a:t>
            </a:r>
          </a:p>
        </p:txBody>
      </p:sp>
      <p:pic>
        <p:nvPicPr>
          <p:cNvPr id="3" name="02-4 I go to bed at eleven.">
            <a:hlinkClick r:id="" action="ppaction://media"/>
            <a:extLst>
              <a:ext uri="{FF2B5EF4-FFF2-40B4-BE49-F238E27FC236}">
                <a16:creationId xmlns:a16="http://schemas.microsoft.com/office/drawing/2014/main" id="{2347C659-E6A1-1ED7-D1FA-051A46534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8213" y="1785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214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F7DC6-9DD1-D7C8-4DE7-F6D6E15B8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766A9E1-578D-91EE-AB33-37060D5B722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094246-817F-58DB-9F4B-37C39CBF5846}"/>
              </a:ext>
            </a:extLst>
          </p:cNvPr>
          <p:cNvSpPr txBox="1"/>
          <p:nvPr/>
        </p:nvSpPr>
        <p:spPr>
          <a:xfrm>
            <a:off x="1264023" y="2875002"/>
            <a:ext cx="66159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寝ます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4 I go to bed at eleven.">
            <a:hlinkClick r:id="" action="ppaction://media"/>
            <a:extLst>
              <a:ext uri="{FF2B5EF4-FFF2-40B4-BE49-F238E27FC236}">
                <a16:creationId xmlns:a16="http://schemas.microsoft.com/office/drawing/2014/main" id="{B77B6FB1-0849-4557-2A0C-07004EA67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8213" y="1785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311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0FC7A-E726-5FA2-9B4D-3AA7AB75F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7E1E7B0-4FF4-AC15-FAE8-E6CDA352D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5842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5550670-7B85-CC68-4045-6E725E0E3273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D06D2A-A500-04BB-C999-849259167B4C}"/>
              </a:ext>
            </a:extLst>
          </p:cNvPr>
          <p:cNvSpPr txBox="1"/>
          <p:nvPr/>
        </p:nvSpPr>
        <p:spPr>
          <a:xfrm>
            <a:off x="537493" y="36776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は疑問詞で、「何曜日？」という意味をもちます。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ここでは、補語として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= What 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「何曜日か」を尋ねています。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「今日」という意味をもち、文全体を修飾しています。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95E81EB-25C5-3C4B-C83C-3F460E728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327D94-259C-E644-C6D4-2D468C05EDBC}"/>
              </a:ext>
            </a:extLst>
          </p:cNvPr>
          <p:cNvSpPr txBox="1"/>
          <p:nvPr/>
        </p:nvSpPr>
        <p:spPr>
          <a:xfrm>
            <a:off x="1032444" y="1748665"/>
            <a:ext cx="236509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今日は何曜日ですか。</a:t>
            </a:r>
          </a:p>
        </p:txBody>
      </p:sp>
    </p:spTree>
    <p:extLst>
      <p:ext uri="{BB962C8B-B14F-4D97-AF65-F5344CB8AC3E}">
        <p14:creationId xmlns:p14="http://schemas.microsoft.com/office/powerpoint/2010/main" val="366611857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6440C-6C66-3A2D-B9E6-0AAC4542E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7F619D1-50BE-0A38-5DC9-DF6D2BB17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5842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A7669AC-34AD-5508-F087-5E84D448A706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DF48AC-3AEA-4ACE-DA6D-8739D3A75167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Monday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は形式上の主語で、「曜日」を指すために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A8A0758-CBF3-1578-490B-AFE72125E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BC0AB2-BF69-7B5A-99C3-4E0CCBA52B50}"/>
              </a:ext>
            </a:extLst>
          </p:cNvPr>
          <p:cNvSpPr txBox="1"/>
          <p:nvPr/>
        </p:nvSpPr>
        <p:spPr>
          <a:xfrm>
            <a:off x="4455151" y="1748665"/>
            <a:ext cx="141714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月曜日です。</a:t>
            </a:r>
          </a:p>
        </p:txBody>
      </p:sp>
    </p:spTree>
    <p:extLst>
      <p:ext uri="{BB962C8B-B14F-4D97-AF65-F5344CB8AC3E}">
        <p14:creationId xmlns:p14="http://schemas.microsoft.com/office/powerpoint/2010/main" val="3855653912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7C980-DB5F-A8AD-CBFD-8A45242A6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E611B03-9AD9-2806-EAA5-8B44630B7752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3F3245A-37CF-9DB9-84F9-828BC5AE3699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1F90624-C907-87D7-0E63-D2980541D4D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D71AF8-92AF-4299-4F2F-F9816400894B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7637E67-8242-7416-08CE-8B274FC5B29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0636141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6036D-81EB-A30A-A2BA-871996357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177133-C010-EA99-DB97-DFC5375D872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822AE1-CE54-9BE8-C72D-A4CE9D5FA380}"/>
              </a:ext>
            </a:extLst>
          </p:cNvPr>
          <p:cNvSpPr txBox="1"/>
          <p:nvPr/>
        </p:nvSpPr>
        <p:spPr>
          <a:xfrm>
            <a:off x="968347" y="4636321"/>
            <a:ext cx="720730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day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121F4D-196F-4266-2E51-44A1D946196E}"/>
              </a:ext>
            </a:extLst>
          </p:cNvPr>
          <p:cNvSpPr txBox="1"/>
          <p:nvPr/>
        </p:nvSpPr>
        <p:spPr>
          <a:xfrm>
            <a:off x="1013906" y="1198322"/>
            <a:ext cx="7116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何曜日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3-1 What day is it today">
            <a:hlinkClick r:id="" action="ppaction://media"/>
            <a:extLst>
              <a:ext uri="{FF2B5EF4-FFF2-40B4-BE49-F238E27FC236}">
                <a16:creationId xmlns:a16="http://schemas.microsoft.com/office/drawing/2014/main" id="{30A57D84-2B00-BFFB-2507-8D78A3D00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4163" y="1949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39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B63C7-BEDA-E8A5-B14A-4239A9247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8632690-3589-F353-047D-FCB4D0D7118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D4C74AC-5B2B-6DD0-86DC-11909ED97B68}"/>
              </a:ext>
            </a:extLst>
          </p:cNvPr>
          <p:cNvSpPr txBox="1"/>
          <p:nvPr/>
        </p:nvSpPr>
        <p:spPr>
          <a:xfrm>
            <a:off x="548719" y="2917321"/>
            <a:ext cx="804656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day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1 What day is it today">
            <a:hlinkClick r:id="" action="ppaction://media"/>
            <a:extLst>
              <a:ext uri="{FF2B5EF4-FFF2-40B4-BE49-F238E27FC236}">
                <a16:creationId xmlns:a16="http://schemas.microsoft.com/office/drawing/2014/main" id="{3FFB0743-8D54-1ECC-D037-1549F0905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4163" y="1949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886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AEA1-FA4F-93A4-1FCD-AE8AFFF00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12CCB4-26D3-5028-242B-42F5D5DF037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5A1DCB-5253-E8CD-9535-E8E2830CF4A2}"/>
              </a:ext>
            </a:extLst>
          </p:cNvPr>
          <p:cNvSpPr txBox="1"/>
          <p:nvPr/>
        </p:nvSpPr>
        <p:spPr>
          <a:xfrm>
            <a:off x="1013906" y="2875002"/>
            <a:ext cx="7116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何曜日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03-1 What day is it today">
            <a:hlinkClick r:id="" action="ppaction://media"/>
            <a:extLst>
              <a:ext uri="{FF2B5EF4-FFF2-40B4-BE49-F238E27FC236}">
                <a16:creationId xmlns:a16="http://schemas.microsoft.com/office/drawing/2014/main" id="{7D26085D-A928-1165-9D6C-79193A5E5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4163" y="1949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794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0891B-5873-9F40-1A8D-BAA3A0973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6B8C1EA-5E16-CFA6-6906-FDDA38CE2F0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4513F7-BF7D-2B94-325B-FED0FB3BAB5C}"/>
              </a:ext>
            </a:extLst>
          </p:cNvPr>
          <p:cNvSpPr txBox="1"/>
          <p:nvPr/>
        </p:nvSpPr>
        <p:spPr>
          <a:xfrm>
            <a:off x="2404413" y="4636321"/>
            <a:ext cx="433517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Monday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71219D-7C48-1DFE-59D0-8217DC7B7C2E}"/>
              </a:ext>
            </a:extLst>
          </p:cNvPr>
          <p:cNvSpPr txBox="1"/>
          <p:nvPr/>
        </p:nvSpPr>
        <p:spPr>
          <a:xfrm>
            <a:off x="2581834" y="1198322"/>
            <a:ext cx="3980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月曜日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It’s Monday.">
            <a:hlinkClick r:id="" action="ppaction://media"/>
            <a:extLst>
              <a:ext uri="{FF2B5EF4-FFF2-40B4-BE49-F238E27FC236}">
                <a16:creationId xmlns:a16="http://schemas.microsoft.com/office/drawing/2014/main" id="{9A6AE057-1157-9AEB-D149-1B8C1A071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9575" y="1901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892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B595A-65EC-4F63-C5AA-362D16403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18CD3FF-D9FC-68FC-8E26-15E1A2B998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069DCCD-84A8-5B12-6254-86F3AE2A802D}"/>
              </a:ext>
            </a:extLst>
          </p:cNvPr>
          <p:cNvSpPr txBox="1"/>
          <p:nvPr/>
        </p:nvSpPr>
        <p:spPr>
          <a:xfrm>
            <a:off x="2087023" y="2917321"/>
            <a:ext cx="496995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Monday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2 It’s Monday.">
            <a:hlinkClick r:id="" action="ppaction://media"/>
            <a:extLst>
              <a:ext uri="{FF2B5EF4-FFF2-40B4-BE49-F238E27FC236}">
                <a16:creationId xmlns:a16="http://schemas.microsoft.com/office/drawing/2014/main" id="{750345D2-3344-1BD4-D303-5CC1F0306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9575" y="1901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591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A4D26-A6FB-C02A-E84A-8CB98196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6BFEB7-AD0F-3366-B865-B290BEB501C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C0FE07-39B7-5763-9B01-477EE822E1C6}"/>
              </a:ext>
            </a:extLst>
          </p:cNvPr>
          <p:cNvSpPr txBox="1"/>
          <p:nvPr/>
        </p:nvSpPr>
        <p:spPr>
          <a:xfrm>
            <a:off x="2495773" y="2875002"/>
            <a:ext cx="4152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月曜日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2 It’s Monday.">
            <a:hlinkClick r:id="" action="ppaction://media"/>
            <a:extLst>
              <a:ext uri="{FF2B5EF4-FFF2-40B4-BE49-F238E27FC236}">
                <a16:creationId xmlns:a16="http://schemas.microsoft.com/office/drawing/2014/main" id="{33F809FF-48C1-1674-1C85-F6EF5ED0B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9575" y="1901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08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7534E-9B9B-0DA5-6FBB-630543215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75C163-07EA-6397-E4B4-2A6AFEE380D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4B05DB-5950-698E-3185-83EAF5F30732}"/>
              </a:ext>
            </a:extLst>
          </p:cNvPr>
          <p:cNvSpPr txBox="1"/>
          <p:nvPr/>
        </p:nvSpPr>
        <p:spPr>
          <a:xfrm>
            <a:off x="398111" y="4636321"/>
            <a:ext cx="83477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day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97968D-2CC9-AF92-BE57-5BEE77784C7E}"/>
              </a:ext>
            </a:extLst>
          </p:cNvPr>
          <p:cNvSpPr txBox="1"/>
          <p:nvPr/>
        </p:nvSpPr>
        <p:spPr>
          <a:xfrm>
            <a:off x="1013906" y="1198322"/>
            <a:ext cx="7116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何曜日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3-3 What day is it tomorrow">
            <a:hlinkClick r:id="" action="ppaction://media"/>
            <a:extLst>
              <a:ext uri="{FF2B5EF4-FFF2-40B4-BE49-F238E27FC236}">
                <a16:creationId xmlns:a16="http://schemas.microsoft.com/office/drawing/2014/main" id="{3E25772A-A086-3392-DA7A-342C0380D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0300" y="1035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685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6C0E9-EE2E-008C-5EBE-D0F0C8256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6C8576-472F-7F9C-DF4F-6557A41460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27CB13-5A17-04AC-3DCF-EB70F58F5FB8}"/>
              </a:ext>
            </a:extLst>
          </p:cNvPr>
          <p:cNvSpPr txBox="1"/>
          <p:nvPr/>
        </p:nvSpPr>
        <p:spPr>
          <a:xfrm>
            <a:off x="1296336" y="2409490"/>
            <a:ext cx="655132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[d--]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3 What day is it tomorrow">
            <a:hlinkClick r:id="" action="ppaction://media"/>
            <a:extLst>
              <a:ext uri="{FF2B5EF4-FFF2-40B4-BE49-F238E27FC236}">
                <a16:creationId xmlns:a16="http://schemas.microsoft.com/office/drawing/2014/main" id="{EAADABA3-52A8-F689-0B7D-EB1E544B6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0300" y="1035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788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E10D7-F5DB-57F3-404E-D5ABFB0B3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51C33D0-752A-F434-6F8F-21708115778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6C82110-571B-6205-F41D-A098C704E359}"/>
              </a:ext>
            </a:extLst>
          </p:cNvPr>
          <p:cNvSpPr txBox="1"/>
          <p:nvPr/>
        </p:nvSpPr>
        <p:spPr>
          <a:xfrm>
            <a:off x="1013906" y="2875002"/>
            <a:ext cx="7116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何曜日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03-3 What day is it tomorrow">
            <a:hlinkClick r:id="" action="ppaction://media"/>
            <a:extLst>
              <a:ext uri="{FF2B5EF4-FFF2-40B4-BE49-F238E27FC236}">
                <a16:creationId xmlns:a16="http://schemas.microsoft.com/office/drawing/2014/main" id="{E79FE605-18DE-CCF2-2F59-007B6FF16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0300" y="1035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659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D2B5B-19B9-CF24-0F09-EC54591EE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A65786D-A715-D9B9-1FF2-BD97CCFB91F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703464-41EA-F6E6-CAB2-D4DA975DA951}"/>
              </a:ext>
            </a:extLst>
          </p:cNvPr>
          <p:cNvSpPr txBox="1"/>
          <p:nvPr/>
        </p:nvSpPr>
        <p:spPr>
          <a:xfrm>
            <a:off x="1836906" y="4636321"/>
            <a:ext cx="547018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Wednesday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92632F7-AEE4-EE60-1968-7AD7CB45DAE2}"/>
              </a:ext>
            </a:extLst>
          </p:cNvPr>
          <p:cNvSpPr txBox="1"/>
          <p:nvPr/>
        </p:nvSpPr>
        <p:spPr>
          <a:xfrm>
            <a:off x="2581834" y="1198322"/>
            <a:ext cx="3980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水曜日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4 It’s Wednesday.">
            <a:hlinkClick r:id="" action="ppaction://media"/>
            <a:extLst>
              <a:ext uri="{FF2B5EF4-FFF2-40B4-BE49-F238E27FC236}">
                <a16:creationId xmlns:a16="http://schemas.microsoft.com/office/drawing/2014/main" id="{8EBC52DE-938D-1923-836F-715E24BCA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5425" y="1525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907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CB9ED-7717-9FA1-5C03-8C8600597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DC8471-B071-642C-37DD-738A9281B9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662726-7178-EA08-F1DB-87C4FFEDA585}"/>
              </a:ext>
            </a:extLst>
          </p:cNvPr>
          <p:cNvSpPr txBox="1"/>
          <p:nvPr/>
        </p:nvSpPr>
        <p:spPr>
          <a:xfrm>
            <a:off x="1549121" y="2917321"/>
            <a:ext cx="604575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Wednesday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4 It’s Wednesday.">
            <a:hlinkClick r:id="" action="ppaction://media"/>
            <a:extLst>
              <a:ext uri="{FF2B5EF4-FFF2-40B4-BE49-F238E27FC236}">
                <a16:creationId xmlns:a16="http://schemas.microsoft.com/office/drawing/2014/main" id="{E99ACF13-37A0-4C5D-7A54-1362CB831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5425" y="1525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906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015D8-6200-4863-B2AB-4077A5FD2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4E69295-7183-D016-7E22-B271471E198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2041EE-FE26-8ACE-6D8A-38FDF13A3A35}"/>
              </a:ext>
            </a:extLst>
          </p:cNvPr>
          <p:cNvSpPr txBox="1"/>
          <p:nvPr/>
        </p:nvSpPr>
        <p:spPr>
          <a:xfrm>
            <a:off x="2495773" y="2875002"/>
            <a:ext cx="4152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水曜日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4 It’s Wednesday.">
            <a:hlinkClick r:id="" action="ppaction://media"/>
            <a:extLst>
              <a:ext uri="{FF2B5EF4-FFF2-40B4-BE49-F238E27FC236}">
                <a16:creationId xmlns:a16="http://schemas.microsoft.com/office/drawing/2014/main" id="{FBFB71E2-1734-9621-B510-47907E36D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5425" y="1525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172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B503608-8DC2-872B-47D2-51ADD3D58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77425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time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time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は疑問詞で、「何時？」という意味をもちます。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ここでは、補語として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= What time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「何時か」を尋ねています。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748665"/>
            <a:ext cx="145069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何時ですか。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7F36C-764D-3FEC-78D6-5EBDC3DBF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657FE56-1735-E88B-525F-415BB4BF9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895252"/>
            <a:ext cx="8657070" cy="76816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3A7CE09-395B-D901-7DE0-FCA5DA7B4747}"/>
              </a:ext>
            </a:extLst>
          </p:cNvPr>
          <p:cNvSpPr/>
          <p:nvPr/>
        </p:nvSpPr>
        <p:spPr>
          <a:xfrm>
            <a:off x="0" y="2783194"/>
            <a:ext cx="9144000" cy="407480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AF713A-A538-52DA-9077-89C5C22EACA6}"/>
              </a:ext>
            </a:extLst>
          </p:cNvPr>
          <p:cNvSpPr txBox="1"/>
          <p:nvPr/>
        </p:nvSpPr>
        <p:spPr>
          <a:xfrm>
            <a:off x="537493" y="3031844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date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は疑問詞で、「何？」という意味をもちます。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ここでは、補語として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date = What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日付を尋ねています。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「今日」という意味をもち、文全体を修飾しています。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04549E0-CE0F-F375-DDEE-63AE9935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BFC11E-1E2B-1528-142A-BFEB2542736E}"/>
              </a:ext>
            </a:extLst>
          </p:cNvPr>
          <p:cNvSpPr txBox="1"/>
          <p:nvPr/>
        </p:nvSpPr>
        <p:spPr>
          <a:xfrm>
            <a:off x="1032444" y="1748665"/>
            <a:ext cx="257482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今日は何月何日ですか。</a:t>
            </a:r>
          </a:p>
        </p:txBody>
      </p:sp>
    </p:spTree>
    <p:extLst>
      <p:ext uri="{BB962C8B-B14F-4D97-AF65-F5344CB8AC3E}">
        <p14:creationId xmlns:p14="http://schemas.microsoft.com/office/powerpoint/2010/main" val="380006037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44693-FF86-20E7-444C-3449426A8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713C1E9-4D8E-6862-7E24-B1DACDCD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895252"/>
            <a:ext cx="8657070" cy="76816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FB43535-8187-F0EB-C4A5-7CC64F4EE04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C58E45-0065-8CCE-D017-263989706B26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May 2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は形式上の主語で、日付を説明するために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7038B01-1343-A3A8-35A9-4B338616C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BD643A-BC76-3CF6-17E4-736989634931}"/>
              </a:ext>
            </a:extLst>
          </p:cNvPr>
          <p:cNvSpPr txBox="1"/>
          <p:nvPr/>
        </p:nvSpPr>
        <p:spPr>
          <a:xfrm>
            <a:off x="4648099" y="1748665"/>
            <a:ext cx="149264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５月２日です。</a:t>
            </a:r>
          </a:p>
        </p:txBody>
      </p:sp>
    </p:spTree>
    <p:extLst>
      <p:ext uri="{BB962C8B-B14F-4D97-AF65-F5344CB8AC3E}">
        <p14:creationId xmlns:p14="http://schemas.microsoft.com/office/powerpoint/2010/main" val="2620855086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6B4B8-BB8C-B46C-910C-B27FDC8ED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19701AF-CF83-EF7E-F732-D0071A7AB62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ECFC7D-A855-C57E-778C-A560D08AA5A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0A02A7C-31FE-CEFD-7F46-736BA910C4C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D53CEE-02F0-C557-229C-2A111DF571DB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01BAA7E-72FC-CD79-A24E-D8B5F058D94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50627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B7E79-0805-FC3A-5A67-49A08E768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4461474-A153-D285-6AC2-43DE319C99F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D495DB6-49A7-D644-8C83-E89A08B40CFA}"/>
              </a:ext>
            </a:extLst>
          </p:cNvPr>
          <p:cNvSpPr txBox="1"/>
          <p:nvPr/>
        </p:nvSpPr>
        <p:spPr>
          <a:xfrm>
            <a:off x="700590" y="4636321"/>
            <a:ext cx="774534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date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CC38EE-3815-8718-81DF-2AB6DD3184EF}"/>
              </a:ext>
            </a:extLst>
          </p:cNvPr>
          <p:cNvSpPr txBox="1"/>
          <p:nvPr/>
        </p:nvSpPr>
        <p:spPr>
          <a:xfrm>
            <a:off x="700590" y="1198322"/>
            <a:ext cx="7742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日付は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1 What’s the date today">
            <a:hlinkClick r:id="" action="ppaction://media"/>
            <a:extLst>
              <a:ext uri="{FF2B5EF4-FFF2-40B4-BE49-F238E27FC236}">
                <a16:creationId xmlns:a16="http://schemas.microsoft.com/office/drawing/2014/main" id="{9130AA35-525F-85CE-B587-52F275E5C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8875" y="2122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040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F227F-490F-8FB0-CDF0-F40B52520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139BEEF-E9E4-3DA2-DD38-BBB75D4786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EA3EC0-9742-12B5-EE86-83212B9ADAE8}"/>
              </a:ext>
            </a:extLst>
          </p:cNvPr>
          <p:cNvSpPr txBox="1"/>
          <p:nvPr/>
        </p:nvSpPr>
        <p:spPr>
          <a:xfrm>
            <a:off x="357711" y="2917321"/>
            <a:ext cx="842857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date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1 What’s the date today">
            <a:hlinkClick r:id="" action="ppaction://media"/>
            <a:extLst>
              <a:ext uri="{FF2B5EF4-FFF2-40B4-BE49-F238E27FC236}">
                <a16:creationId xmlns:a16="http://schemas.microsoft.com/office/drawing/2014/main" id="{CDF4CF9A-7CF0-96F0-A990-4008DE94C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8875" y="2122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92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5AA8C-7B3A-6FC0-53F4-02B7CE7FE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2FBE38-ECAF-E18D-1F37-1F4876CE1B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31022E-517E-2EB2-9727-C4E08738CBB3}"/>
              </a:ext>
            </a:extLst>
          </p:cNvPr>
          <p:cNvSpPr txBox="1"/>
          <p:nvPr/>
        </p:nvSpPr>
        <p:spPr>
          <a:xfrm>
            <a:off x="700590" y="2875002"/>
            <a:ext cx="7742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日付は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1 What’s the date today">
            <a:hlinkClick r:id="" action="ppaction://media"/>
            <a:extLst>
              <a:ext uri="{FF2B5EF4-FFF2-40B4-BE49-F238E27FC236}">
                <a16:creationId xmlns:a16="http://schemas.microsoft.com/office/drawing/2014/main" id="{D5931B7E-9A86-76A8-0376-C4C7E15FA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8875" y="2122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26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266B-0ABE-AA3C-3FE8-D8258998A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D6E1E1B-ACC4-1865-2350-97455659785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1EE55B-ACE6-2B46-DC50-20BBE41528A6}"/>
              </a:ext>
            </a:extLst>
          </p:cNvPr>
          <p:cNvSpPr txBox="1"/>
          <p:nvPr/>
        </p:nvSpPr>
        <p:spPr>
          <a:xfrm>
            <a:off x="1710466" y="4128490"/>
            <a:ext cx="572306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second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C29F6B-7001-F203-E030-167EF1646822}"/>
              </a:ext>
            </a:extLst>
          </p:cNvPr>
          <p:cNvSpPr txBox="1"/>
          <p:nvPr/>
        </p:nvSpPr>
        <p:spPr>
          <a:xfrm>
            <a:off x="2404413" y="1198322"/>
            <a:ext cx="4550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５月２日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It’s May second.">
            <a:hlinkClick r:id="" action="ppaction://media"/>
            <a:extLst>
              <a:ext uri="{FF2B5EF4-FFF2-40B4-BE49-F238E27FC236}">
                <a16:creationId xmlns:a16="http://schemas.microsoft.com/office/drawing/2014/main" id="{9F3022B2-E22C-3615-A035-1A70403B5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0175" y="1766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425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A38FA-0C1E-5A8F-FE86-0C00D419E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DE2E2B8-B663-B534-95E4-D50F17D1BA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2725C7-E016-E7BE-A3EC-2FB2E2337813}"/>
              </a:ext>
            </a:extLst>
          </p:cNvPr>
          <p:cNvSpPr txBox="1"/>
          <p:nvPr/>
        </p:nvSpPr>
        <p:spPr>
          <a:xfrm>
            <a:off x="1366221" y="2409490"/>
            <a:ext cx="641155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It’s May second.">
            <a:hlinkClick r:id="" action="ppaction://media"/>
            <a:extLst>
              <a:ext uri="{FF2B5EF4-FFF2-40B4-BE49-F238E27FC236}">
                <a16:creationId xmlns:a16="http://schemas.microsoft.com/office/drawing/2014/main" id="{4F2C9BED-F06F-0327-FD3F-993EF36CE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0175" y="1766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900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2E177-0A03-D1DF-51F3-4F9AA915F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D7CB43-E077-DDCF-BE39-C67C9E78308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F43CE1-A6C1-FC33-2572-440C5F094D1D}"/>
              </a:ext>
            </a:extLst>
          </p:cNvPr>
          <p:cNvSpPr txBox="1"/>
          <p:nvPr/>
        </p:nvSpPr>
        <p:spPr>
          <a:xfrm>
            <a:off x="2296757" y="2875002"/>
            <a:ext cx="4550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５月２日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It’s May second.">
            <a:hlinkClick r:id="" action="ppaction://media"/>
            <a:extLst>
              <a:ext uri="{FF2B5EF4-FFF2-40B4-BE49-F238E27FC236}">
                <a16:creationId xmlns:a16="http://schemas.microsoft.com/office/drawing/2014/main" id="{B0B09146-5BD9-1A71-C886-DCC698912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0175" y="1766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81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4D41F-0FD2-FD9B-7BC3-74792D51A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CCE74D-06F6-2C25-0B27-E6117846DAF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67BC900-6E35-7DA9-E0C7-44B1B627FBC2}"/>
              </a:ext>
            </a:extLst>
          </p:cNvPr>
          <p:cNvSpPr txBox="1"/>
          <p:nvPr/>
        </p:nvSpPr>
        <p:spPr>
          <a:xfrm>
            <a:off x="108247" y="4636321"/>
            <a:ext cx="892750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date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592A1D2-7BEB-7425-0022-45162E4C87A3}"/>
              </a:ext>
            </a:extLst>
          </p:cNvPr>
          <p:cNvSpPr txBox="1"/>
          <p:nvPr/>
        </p:nvSpPr>
        <p:spPr>
          <a:xfrm>
            <a:off x="700590" y="1198322"/>
            <a:ext cx="7742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日付は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3 What’s the date tomorrow">
            <a:hlinkClick r:id="" action="ppaction://media"/>
            <a:extLst>
              <a:ext uri="{FF2B5EF4-FFF2-40B4-BE49-F238E27FC236}">
                <a16:creationId xmlns:a16="http://schemas.microsoft.com/office/drawing/2014/main" id="{90EA1A71-765B-9B9E-3BD1-4ABE27E92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2675" y="1458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39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BD18A-29A4-CC3F-B57B-EB46C331A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19FDA2F-4C0E-FF81-A89A-ACB495058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77425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EF11CA-DD58-9E42-72AD-0A220560747F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050A9F6-3135-FEA4-2339-F7133D14EDB8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three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は形式上の主語で、「現在の時刻」を指すために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336664B-5563-4FA4-5EA0-431315D0E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2AD4D2-4134-764E-D7EC-C49E618A805B}"/>
              </a:ext>
            </a:extLst>
          </p:cNvPr>
          <p:cNvSpPr txBox="1"/>
          <p:nvPr/>
        </p:nvSpPr>
        <p:spPr>
          <a:xfrm>
            <a:off x="3582697" y="1748665"/>
            <a:ext cx="114869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３時です。</a:t>
            </a:r>
          </a:p>
        </p:txBody>
      </p:sp>
    </p:spTree>
    <p:extLst>
      <p:ext uri="{BB962C8B-B14F-4D97-AF65-F5344CB8AC3E}">
        <p14:creationId xmlns:p14="http://schemas.microsoft.com/office/powerpoint/2010/main" val="3647874402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5476-9337-C5EB-6E33-45A722551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0A4EC6-D474-CC67-FD31-E575E3F8CB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880007-B936-6D06-DF19-E19422C585D5}"/>
              </a:ext>
            </a:extLst>
          </p:cNvPr>
          <p:cNvSpPr txBox="1"/>
          <p:nvPr/>
        </p:nvSpPr>
        <p:spPr>
          <a:xfrm>
            <a:off x="1320520" y="2409490"/>
            <a:ext cx="650295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[d---]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3 What’s the date tomorrow">
            <a:hlinkClick r:id="" action="ppaction://media"/>
            <a:extLst>
              <a:ext uri="{FF2B5EF4-FFF2-40B4-BE49-F238E27FC236}">
                <a16:creationId xmlns:a16="http://schemas.microsoft.com/office/drawing/2014/main" id="{AE570DA0-D0DB-C908-D781-6F39E895F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2675" y="1458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645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9DFDD-76AD-7C51-ED11-2F4D7DDA1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8EA78E5-C93A-63C7-C8E2-7FCDB8EB01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22CFF9-2988-D00A-284D-0091FDBFE373}"/>
              </a:ext>
            </a:extLst>
          </p:cNvPr>
          <p:cNvSpPr txBox="1"/>
          <p:nvPr/>
        </p:nvSpPr>
        <p:spPr>
          <a:xfrm>
            <a:off x="700590" y="2875002"/>
            <a:ext cx="7742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日付は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3 What’s the date tomorrow">
            <a:hlinkClick r:id="" action="ppaction://media"/>
            <a:extLst>
              <a:ext uri="{FF2B5EF4-FFF2-40B4-BE49-F238E27FC236}">
                <a16:creationId xmlns:a16="http://schemas.microsoft.com/office/drawing/2014/main" id="{EAC13715-AF51-6404-8117-58890FC69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2675" y="1458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9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C7A74-C7BA-E379-F5D7-2639FEBFC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A419207-AEA3-C930-7F3C-3C668A26EC7B}"/>
              </a:ext>
            </a:extLst>
          </p:cNvPr>
          <p:cNvSpPr/>
          <p:nvPr/>
        </p:nvSpPr>
        <p:spPr>
          <a:xfrm>
            <a:off x="-1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F3057B-AD0F-F426-E34A-49BF23378BE1}"/>
              </a:ext>
            </a:extLst>
          </p:cNvPr>
          <p:cNvSpPr txBox="1"/>
          <p:nvPr/>
        </p:nvSpPr>
        <p:spPr>
          <a:xfrm>
            <a:off x="1769632" y="4128490"/>
            <a:ext cx="56047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March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March third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F31202-1E0C-AA54-C5BE-A53425B89DB4}"/>
              </a:ext>
            </a:extLst>
          </p:cNvPr>
          <p:cNvSpPr txBox="1"/>
          <p:nvPr/>
        </p:nvSpPr>
        <p:spPr>
          <a:xfrm>
            <a:off x="2404413" y="1198322"/>
            <a:ext cx="4550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３月３日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4 It’s March third.">
            <a:hlinkClick r:id="" action="ppaction://media"/>
            <a:extLst>
              <a:ext uri="{FF2B5EF4-FFF2-40B4-BE49-F238E27FC236}">
                <a16:creationId xmlns:a16="http://schemas.microsoft.com/office/drawing/2014/main" id="{DFFBC836-1167-931A-9D89-D1C680799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1913" y="1824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710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F7583-F9D0-CCE4-C9BB-5B6D2507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27DADB9-F825-9874-1A5F-EDB8522AF8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711EE1-A19F-184A-6D42-C76B75EE27A3}"/>
              </a:ext>
            </a:extLst>
          </p:cNvPr>
          <p:cNvSpPr txBox="1"/>
          <p:nvPr/>
        </p:nvSpPr>
        <p:spPr>
          <a:xfrm>
            <a:off x="1210235" y="2409490"/>
            <a:ext cx="672353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March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March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4 It’s March third.">
            <a:hlinkClick r:id="" action="ppaction://media"/>
            <a:extLst>
              <a:ext uri="{FF2B5EF4-FFF2-40B4-BE49-F238E27FC236}">
                <a16:creationId xmlns:a16="http://schemas.microsoft.com/office/drawing/2014/main" id="{AB8A853E-A0AB-1817-3305-36C46F040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1913" y="1824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728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9288D-AB46-E989-E64C-E5FAC8EBB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CDF79C4-CEFB-1268-CBBA-EFB9F3BE6A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FF392B-466C-821C-82CA-35D5FE9F0D48}"/>
              </a:ext>
            </a:extLst>
          </p:cNvPr>
          <p:cNvSpPr txBox="1"/>
          <p:nvPr/>
        </p:nvSpPr>
        <p:spPr>
          <a:xfrm>
            <a:off x="2296757" y="2875002"/>
            <a:ext cx="4550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３月３日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4 It’s March third.">
            <a:hlinkClick r:id="" action="ppaction://media"/>
            <a:extLst>
              <a:ext uri="{FF2B5EF4-FFF2-40B4-BE49-F238E27FC236}">
                <a16:creationId xmlns:a16="http://schemas.microsoft.com/office/drawing/2014/main" id="{4ED54151-38AD-E36E-5BAB-151D03253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1913" y="1824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341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F5CF7-085E-D081-6773-A2991BC68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A1F9CD1-7F5F-ED3A-7C6B-D30B0A492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78035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58301B7-0336-377E-94B0-DE8CC3D8379C}"/>
              </a:ext>
            </a:extLst>
          </p:cNvPr>
          <p:cNvSpPr/>
          <p:nvPr/>
        </p:nvSpPr>
        <p:spPr>
          <a:xfrm>
            <a:off x="0" y="2857500"/>
            <a:ext cx="9144000" cy="40005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0EFD5D-E62C-E796-C572-AA70B015166E}"/>
              </a:ext>
            </a:extLst>
          </p:cNvPr>
          <p:cNvSpPr txBox="1"/>
          <p:nvPr/>
        </p:nvSpPr>
        <p:spPr>
          <a:xfrm>
            <a:off x="537493" y="3106150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weather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は疑問詞で、「どのように？」という意味をもちます。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ここでは、補語として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weather = How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「天気はどうか」を尋ねています。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「今日」という意味をもち、文全体を修飾しています。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8F7C4DC-F614-FB58-F569-5DBC262F0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90F63E9-8F47-05C9-B266-2386F6C2311F}"/>
              </a:ext>
            </a:extLst>
          </p:cNvPr>
          <p:cNvSpPr txBox="1"/>
          <p:nvPr/>
        </p:nvSpPr>
        <p:spPr>
          <a:xfrm>
            <a:off x="1032443" y="1748665"/>
            <a:ext cx="268387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今日の天気はどうですか。</a:t>
            </a:r>
          </a:p>
        </p:txBody>
      </p:sp>
    </p:spTree>
    <p:extLst>
      <p:ext uri="{BB962C8B-B14F-4D97-AF65-F5344CB8AC3E}">
        <p14:creationId xmlns:p14="http://schemas.microsoft.com/office/powerpoint/2010/main" val="4229416170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A453B-961A-A2C6-0EE8-B6828973E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5834D11-379B-39BE-A878-E40306382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78035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FD62B6-CB60-FF23-46AC-6E4031AEFC6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3BE34E-EBE5-32A8-B9EA-BD28185BE9EC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sunny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は形式上の主語で、天気を説明するために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83365F1-051C-8AE7-7C89-A05FD9822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FF3CDB-3DB8-9614-FAA9-C59470CC109B}"/>
              </a:ext>
            </a:extLst>
          </p:cNvPr>
          <p:cNvSpPr txBox="1"/>
          <p:nvPr/>
        </p:nvSpPr>
        <p:spPr>
          <a:xfrm>
            <a:off x="5059159" y="1748665"/>
            <a:ext cx="120741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晴れです。</a:t>
            </a:r>
          </a:p>
        </p:txBody>
      </p:sp>
    </p:spTree>
    <p:extLst>
      <p:ext uri="{BB962C8B-B14F-4D97-AF65-F5344CB8AC3E}">
        <p14:creationId xmlns:p14="http://schemas.microsoft.com/office/powerpoint/2010/main" val="1565151856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C8F57-72A9-61B0-C5AE-CA2132145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7CFCAEA-69F7-CFAE-13AA-DA35EC0E8B0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DB25D5A-1109-6B68-31D0-7F38BFE8078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AC69EBF-8F9F-4CDA-1E00-4E235F2109B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F84FB6-F604-4F43-00AB-E547E1E811C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5A75350B-9296-1AD5-67BE-D9FA66BF4C9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024914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25EFC-A552-2EA7-93BD-4210B56E1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F38FF9D-70CE-5399-84C0-7135A27BE1F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A49FB3-7B26-1D81-E408-EA601CA938FC}"/>
              </a:ext>
            </a:extLst>
          </p:cNvPr>
          <p:cNvSpPr txBox="1"/>
          <p:nvPr/>
        </p:nvSpPr>
        <p:spPr>
          <a:xfrm>
            <a:off x="1371678" y="4128490"/>
            <a:ext cx="64006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weather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6CA763-6A58-20A0-12F2-FB54CFCFA8F4}"/>
              </a:ext>
            </a:extLst>
          </p:cNvPr>
          <p:cNvSpPr txBox="1"/>
          <p:nvPr/>
        </p:nvSpPr>
        <p:spPr>
          <a:xfrm>
            <a:off x="387944" y="1131553"/>
            <a:ext cx="83681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天気は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5-1 How is the weather today">
            <a:hlinkClick r:id="" action="ppaction://media"/>
            <a:extLst>
              <a:ext uri="{FF2B5EF4-FFF2-40B4-BE49-F238E27FC236}">
                <a16:creationId xmlns:a16="http://schemas.microsoft.com/office/drawing/2014/main" id="{D3978BF6-3785-5EF2-7C31-CD716D2FE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9575" y="1998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759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CCF15-565A-F485-3B59-19B95B485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26D2DE8-6CED-9CD0-85C1-A0A8E0C608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302B50-7E05-B548-D784-20B0CE0574CE}"/>
              </a:ext>
            </a:extLst>
          </p:cNvPr>
          <p:cNvSpPr txBox="1"/>
          <p:nvPr/>
        </p:nvSpPr>
        <p:spPr>
          <a:xfrm>
            <a:off x="1003189" y="2409490"/>
            <a:ext cx="71376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weather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1 How is the weather today">
            <a:hlinkClick r:id="" action="ppaction://media"/>
            <a:extLst>
              <a:ext uri="{FF2B5EF4-FFF2-40B4-BE49-F238E27FC236}">
                <a16:creationId xmlns:a16="http://schemas.microsoft.com/office/drawing/2014/main" id="{4A98CD56-5630-F1B6-6545-51B02EE91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9575" y="1998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482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0C4EF-D1D8-CF52-F652-EC5E571EF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8A75A22-5C9D-8BA7-D8A3-FFB486A5F19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C0612E7-B939-7AF3-1A85-1A2202CF0A26}"/>
              </a:ext>
            </a:extLst>
          </p:cNvPr>
          <p:cNvSpPr txBox="1"/>
          <p:nvPr/>
        </p:nvSpPr>
        <p:spPr>
          <a:xfrm>
            <a:off x="387944" y="2875002"/>
            <a:ext cx="83681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天気は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5-1 How is the weather today">
            <a:hlinkClick r:id="" action="ppaction://media"/>
            <a:extLst>
              <a:ext uri="{FF2B5EF4-FFF2-40B4-BE49-F238E27FC236}">
                <a16:creationId xmlns:a16="http://schemas.microsoft.com/office/drawing/2014/main" id="{6947CD9E-3840-83B2-B2B7-5019F7E7F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9575" y="1998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088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2E651-B868-18A4-6F1E-1DB17C5CD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2ABA330-4B03-ADF5-C947-A7B9978D6E9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D1B5A2-59BB-5D9C-F13D-AEFD5C8FD67B}"/>
              </a:ext>
            </a:extLst>
          </p:cNvPr>
          <p:cNvSpPr txBox="1"/>
          <p:nvPr/>
        </p:nvSpPr>
        <p:spPr>
          <a:xfrm>
            <a:off x="2651798" y="4636321"/>
            <a:ext cx="384040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sunny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300199-58C2-F9FA-B9D2-4548655F4730}"/>
              </a:ext>
            </a:extLst>
          </p:cNvPr>
          <p:cNvSpPr txBox="1"/>
          <p:nvPr/>
        </p:nvSpPr>
        <p:spPr>
          <a:xfrm>
            <a:off x="2899184" y="1198322"/>
            <a:ext cx="3345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晴れ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It’s sunny.">
            <a:hlinkClick r:id="" action="ppaction://media"/>
            <a:extLst>
              <a:ext uri="{FF2B5EF4-FFF2-40B4-BE49-F238E27FC236}">
                <a16:creationId xmlns:a16="http://schemas.microsoft.com/office/drawing/2014/main" id="{8E77230B-E64C-B1CA-663C-DAFAD27EB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1250" y="1160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7795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06E9E-30AE-B0C5-E74E-B2679492B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BC36C4-4A99-D59D-6AA3-953039FC15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300D71D-4C75-51DE-874B-5945C392937F}"/>
              </a:ext>
            </a:extLst>
          </p:cNvPr>
          <p:cNvSpPr txBox="1"/>
          <p:nvPr/>
        </p:nvSpPr>
        <p:spPr>
          <a:xfrm>
            <a:off x="2334429" y="2917321"/>
            <a:ext cx="447514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sunny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2 It’s sunny.">
            <a:hlinkClick r:id="" action="ppaction://media"/>
            <a:extLst>
              <a:ext uri="{FF2B5EF4-FFF2-40B4-BE49-F238E27FC236}">
                <a16:creationId xmlns:a16="http://schemas.microsoft.com/office/drawing/2014/main" id="{3376B0FE-FB49-6AF1-978E-85E3ABD9B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1250" y="1160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707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931B2-6506-5D09-63D3-79308B56B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114F2C-4B97-E5C9-CF30-205D8D0DF63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AFB127-8873-02EE-C459-591EFDF371FC}"/>
              </a:ext>
            </a:extLst>
          </p:cNvPr>
          <p:cNvSpPr txBox="1"/>
          <p:nvPr/>
        </p:nvSpPr>
        <p:spPr>
          <a:xfrm>
            <a:off x="2909943" y="2875002"/>
            <a:ext cx="33241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晴れ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5-2 It’s sunny.">
            <a:hlinkClick r:id="" action="ppaction://media"/>
            <a:extLst>
              <a:ext uri="{FF2B5EF4-FFF2-40B4-BE49-F238E27FC236}">
                <a16:creationId xmlns:a16="http://schemas.microsoft.com/office/drawing/2014/main" id="{A3A8448B-239A-A8C9-D641-DEF57491E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1250" y="1160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655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99B60-8DF8-B3D7-4F2B-90C465BFB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1BB50F8-0C47-D0E0-C1C4-1840E20F8D8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EE5E1C-A6C0-F570-0403-C07D363456CF}"/>
              </a:ext>
            </a:extLst>
          </p:cNvPr>
          <p:cNvSpPr txBox="1"/>
          <p:nvPr/>
        </p:nvSpPr>
        <p:spPr>
          <a:xfrm>
            <a:off x="1371678" y="4128490"/>
            <a:ext cx="64006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weather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Tokyo?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907D07-0F22-5902-2392-5EA1E8267324}"/>
              </a:ext>
            </a:extLst>
          </p:cNvPr>
          <p:cNvSpPr txBox="1"/>
          <p:nvPr/>
        </p:nvSpPr>
        <p:spPr>
          <a:xfrm>
            <a:off x="387944" y="1131553"/>
            <a:ext cx="83681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天気は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東京の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5-3 How is the weather in Tokyo">
            <a:hlinkClick r:id="" action="ppaction://media"/>
            <a:extLst>
              <a:ext uri="{FF2B5EF4-FFF2-40B4-BE49-F238E27FC236}">
                <a16:creationId xmlns:a16="http://schemas.microsoft.com/office/drawing/2014/main" id="{E68FC69F-DD01-83C1-DABA-1C9D7E578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5713" y="124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429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9B586-9279-6BE3-BF07-21995D754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1779357-1165-8F4E-3FFF-95DDDE94B6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3CB7F6-229B-C5AD-1638-CD09D7949304}"/>
              </a:ext>
            </a:extLst>
          </p:cNvPr>
          <p:cNvSpPr txBox="1"/>
          <p:nvPr/>
        </p:nvSpPr>
        <p:spPr>
          <a:xfrm>
            <a:off x="759778" y="2409490"/>
            <a:ext cx="762444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[w------]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Tokyo?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3 How is the weather in Tokyo">
            <a:hlinkClick r:id="" action="ppaction://media"/>
            <a:extLst>
              <a:ext uri="{FF2B5EF4-FFF2-40B4-BE49-F238E27FC236}">
                <a16:creationId xmlns:a16="http://schemas.microsoft.com/office/drawing/2014/main" id="{AA5B2255-E4B9-2BEA-E76F-6F5E2DA4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5713" y="124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523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A55A9-FF6E-BA3C-B24E-B3256FC09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220FC23-E2D5-9754-4FCE-E405B2CBEF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CF05702-E4BC-C1DF-E3A3-968F1CCDD0D9}"/>
              </a:ext>
            </a:extLst>
          </p:cNvPr>
          <p:cNvSpPr txBox="1"/>
          <p:nvPr/>
        </p:nvSpPr>
        <p:spPr>
          <a:xfrm>
            <a:off x="387944" y="2875002"/>
            <a:ext cx="83681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天気は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東京の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5-3 How is the weather in Tokyo">
            <a:hlinkClick r:id="" action="ppaction://media"/>
            <a:extLst>
              <a:ext uri="{FF2B5EF4-FFF2-40B4-BE49-F238E27FC236}">
                <a16:creationId xmlns:a16="http://schemas.microsoft.com/office/drawing/2014/main" id="{6DE284EA-F02E-CC21-02BA-72FCD2460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5713" y="124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963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5D5D9-978F-CCCC-E516-64ABE4D92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E9ABF76-79B9-8553-9D82-80FF65BBB08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D8B6071-FDFB-03D7-57B9-CE97528E96E3}"/>
              </a:ext>
            </a:extLst>
          </p:cNvPr>
          <p:cNvSpPr txBox="1"/>
          <p:nvPr/>
        </p:nvSpPr>
        <p:spPr>
          <a:xfrm>
            <a:off x="2805074" y="4636321"/>
            <a:ext cx="353384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7F94F5-5F2B-8B16-40AC-7E6317933B8F}"/>
              </a:ext>
            </a:extLst>
          </p:cNvPr>
          <p:cNvSpPr txBox="1"/>
          <p:nvPr/>
        </p:nvSpPr>
        <p:spPr>
          <a:xfrm>
            <a:off x="3219223" y="1198322"/>
            <a:ext cx="2705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4 It’s rainy.">
            <a:hlinkClick r:id="" action="ppaction://media"/>
            <a:extLst>
              <a:ext uri="{FF2B5EF4-FFF2-40B4-BE49-F238E27FC236}">
                <a16:creationId xmlns:a16="http://schemas.microsoft.com/office/drawing/2014/main" id="{CC2920FD-A334-62EE-45B0-46B204203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5113" y="121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913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05188-5085-7C0C-4C13-EB6CEF000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9DCA51C-F4AC-FB4A-DDC6-CEFE7D003C6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FF616E-BBE9-2520-56CE-5529BDCB1EEF}"/>
              </a:ext>
            </a:extLst>
          </p:cNvPr>
          <p:cNvSpPr txBox="1"/>
          <p:nvPr/>
        </p:nvSpPr>
        <p:spPr>
          <a:xfrm>
            <a:off x="2495784" y="2917321"/>
            <a:ext cx="415243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4 It’s rainy.">
            <a:hlinkClick r:id="" action="ppaction://media"/>
            <a:extLst>
              <a:ext uri="{FF2B5EF4-FFF2-40B4-BE49-F238E27FC236}">
                <a16:creationId xmlns:a16="http://schemas.microsoft.com/office/drawing/2014/main" id="{09B89301-4CFE-6052-7D2E-8EDFF26C8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5113" y="121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6200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C9F38-2A22-CE20-84BA-B3657CA81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237CB7E-986A-314B-86F5-509C1D6FF8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8ADE44-A9DD-12FA-796F-694E1C80D428}"/>
              </a:ext>
            </a:extLst>
          </p:cNvPr>
          <p:cNvSpPr txBox="1"/>
          <p:nvPr/>
        </p:nvSpPr>
        <p:spPr>
          <a:xfrm>
            <a:off x="3203089" y="2875002"/>
            <a:ext cx="27378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5-4 It’s rainy.">
            <a:hlinkClick r:id="" action="ppaction://media"/>
            <a:extLst>
              <a:ext uri="{FF2B5EF4-FFF2-40B4-BE49-F238E27FC236}">
                <a16:creationId xmlns:a16="http://schemas.microsoft.com/office/drawing/2014/main" id="{101723D0-D772-4013-9281-9809EB225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5113" y="121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200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786089" y="4636321"/>
            <a:ext cx="527060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time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2592591" y="1198322"/>
            <a:ext cx="3958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何時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What time is it">
            <a:hlinkClick r:id="" action="ppaction://media"/>
            <a:extLst>
              <a:ext uri="{FF2B5EF4-FFF2-40B4-BE49-F238E27FC236}">
                <a16:creationId xmlns:a16="http://schemas.microsoft.com/office/drawing/2014/main" id="{57A17E9C-A839-F55E-4844-937FB8CED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9925" y="1755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790090"/>
            <a:ext cx="8731046" cy="3277820"/>
            <a:chOff x="206477" y="2299475"/>
            <a:chExt cx="8731046" cy="32778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299475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時刻、時間</a:t>
              </a:r>
            </a:p>
          </p:txBody>
        </p:sp>
      </p:grpSp>
      <p:pic>
        <p:nvPicPr>
          <p:cNvPr id="4" name="G1_L15_kihon_v1_time">
            <a:hlinkClick r:id="" action="ppaction://media"/>
            <a:extLst>
              <a:ext uri="{FF2B5EF4-FFF2-40B4-BE49-F238E27FC236}">
                <a16:creationId xmlns:a16="http://schemas.microsoft.com/office/drawing/2014/main" id="{86EA26AD-D016-4F2F-AD2D-2DF2E133D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797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time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kihon_v1_time">
            <a:hlinkClick r:id="" action="ppaction://media"/>
            <a:extLst>
              <a:ext uri="{FF2B5EF4-FFF2-40B4-BE49-F238E27FC236}">
                <a16:creationId xmlns:a16="http://schemas.microsoft.com/office/drawing/2014/main" id="{3D2C5C85-1AE5-4809-8417-9437F4227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139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DD4014-ED68-4AEA-BC58-C85565D593E0}"/>
              </a:ext>
            </a:extLst>
          </p:cNvPr>
          <p:cNvSpPr txBox="1"/>
          <p:nvPr/>
        </p:nvSpPr>
        <p:spPr>
          <a:xfrm>
            <a:off x="206477" y="2574920"/>
            <a:ext cx="87310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時刻、時間</a:t>
            </a:r>
          </a:p>
        </p:txBody>
      </p:sp>
      <p:pic>
        <p:nvPicPr>
          <p:cNvPr id="6" name="G1_L15_kihon_v1_time">
            <a:hlinkClick r:id="" action="ppaction://media"/>
            <a:extLst>
              <a:ext uri="{FF2B5EF4-FFF2-40B4-BE49-F238E27FC236}">
                <a16:creationId xmlns:a16="http://schemas.microsoft.com/office/drawing/2014/main" id="{AA5A041D-69E1-4FAE-8FDE-7592083B5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90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9C5F2A-2A5E-4723-A264-3EF5E6519D45}"/>
              </a:ext>
            </a:extLst>
          </p:cNvPr>
          <p:cNvGrpSpPr/>
          <p:nvPr/>
        </p:nvGrpSpPr>
        <p:grpSpPr>
          <a:xfrm>
            <a:off x="0" y="1820868"/>
            <a:ext cx="9144000" cy="3216265"/>
            <a:chOff x="0" y="1604381"/>
            <a:chExt cx="9144000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[g--] [u-]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604381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起きる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5_kihon_v3_get up">
            <a:hlinkClick r:id="" action="ppaction://media"/>
            <a:extLst>
              <a:ext uri="{FF2B5EF4-FFF2-40B4-BE49-F238E27FC236}">
                <a16:creationId xmlns:a16="http://schemas.microsoft.com/office/drawing/2014/main" id="{A842BDA6-4593-46EE-839F-A5DDDAF54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79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382560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 up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5_kihon_v3_get up">
            <a:hlinkClick r:id="" action="ppaction://media"/>
            <a:extLst>
              <a:ext uri="{FF2B5EF4-FFF2-40B4-BE49-F238E27FC236}">
                <a16:creationId xmlns:a16="http://schemas.microsoft.com/office/drawing/2014/main" id="{52E96BBF-6F21-4AFB-8F80-BC1FAD22B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274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57B350-7993-4407-8C4C-E528AC115A04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起きる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5_kihon_v3_get up">
            <a:hlinkClick r:id="" action="ppaction://media"/>
            <a:extLst>
              <a:ext uri="{FF2B5EF4-FFF2-40B4-BE49-F238E27FC236}">
                <a16:creationId xmlns:a16="http://schemas.microsoft.com/office/drawing/2014/main" id="{1C9E4BBE-FA43-42AB-892F-9D2FD759B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123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159148"/>
            <a:ext cx="8731046" cy="4539704"/>
            <a:chOff x="206477" y="1037591"/>
            <a:chExt cx="8731046" cy="453970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037591"/>
              <a:ext cx="8731046" cy="2970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時刻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</a:p>
          </p:txBody>
        </p:sp>
      </p:grpSp>
      <p:pic>
        <p:nvPicPr>
          <p:cNvPr id="4" name="G1_L15_kihon_v4_at">
            <a:hlinkClick r:id="" action="ppaction://media"/>
            <a:extLst>
              <a:ext uri="{FF2B5EF4-FFF2-40B4-BE49-F238E27FC236}">
                <a16:creationId xmlns:a16="http://schemas.microsoft.com/office/drawing/2014/main" id="{222244E6-A253-4EA2-8A82-64C69BE0E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0925" y="1825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57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1920895"/>
            <a:ext cx="834887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</a:t>
            </a:r>
            <a:endParaRPr kumimoji="1" lang="ja-JP" altLang="en-US" sz="1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kihon_v4_at">
            <a:hlinkClick r:id="" action="ppaction://media"/>
            <a:extLst>
              <a:ext uri="{FF2B5EF4-FFF2-40B4-BE49-F238E27FC236}">
                <a16:creationId xmlns:a16="http://schemas.microsoft.com/office/drawing/2014/main" id="{2378C19F-2BCB-4208-8576-93AC8BE56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0925" y="1825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66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3AB9598-5185-DD76-1016-BEEE9460C11F}"/>
              </a:ext>
            </a:extLst>
          </p:cNvPr>
          <p:cNvSpPr txBox="1"/>
          <p:nvPr/>
        </p:nvSpPr>
        <p:spPr>
          <a:xfrm>
            <a:off x="1452442" y="2917321"/>
            <a:ext cx="623911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time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1 What time is it">
            <a:hlinkClick r:id="" action="ppaction://media"/>
            <a:extLst>
              <a:ext uri="{FF2B5EF4-FFF2-40B4-BE49-F238E27FC236}">
                <a16:creationId xmlns:a16="http://schemas.microsoft.com/office/drawing/2014/main" id="{F9EC227F-66B9-1CA4-5F9F-CDBCEED76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9925" y="1755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419BE6A-4D6F-4BA9-B117-67BC49FB6A99}"/>
              </a:ext>
            </a:extLst>
          </p:cNvPr>
          <p:cNvSpPr txBox="1"/>
          <p:nvPr/>
        </p:nvSpPr>
        <p:spPr>
          <a:xfrm>
            <a:off x="206477" y="1943978"/>
            <a:ext cx="873104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時刻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</a:p>
        </p:txBody>
      </p:sp>
      <p:pic>
        <p:nvPicPr>
          <p:cNvPr id="5" name="G1_L15_kihon_v4_at">
            <a:hlinkClick r:id="" action="ppaction://media"/>
            <a:extLst>
              <a:ext uri="{FF2B5EF4-FFF2-40B4-BE49-F238E27FC236}">
                <a16:creationId xmlns:a16="http://schemas.microsoft.com/office/drawing/2014/main" id="{CA41A633-B76A-449B-82CC-5CC091954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0925" y="1825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629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日、</a:t>
              </a:r>
              <a:r>
                <a:rPr kumimoji="1" lang="en-US" altLang="ja-JP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kihon_v5_day">
            <a:hlinkClick r:id="" action="ppaction://media"/>
            <a:extLst>
              <a:ext uri="{FF2B5EF4-FFF2-40B4-BE49-F238E27FC236}">
                <a16:creationId xmlns:a16="http://schemas.microsoft.com/office/drawing/2014/main" id="{A6F338E2-31C4-4542-9606-37B816080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1425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841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kihon_v5_day">
            <a:hlinkClick r:id="" action="ppaction://media"/>
            <a:extLst>
              <a:ext uri="{FF2B5EF4-FFF2-40B4-BE49-F238E27FC236}">
                <a16:creationId xmlns:a16="http://schemas.microsoft.com/office/drawing/2014/main" id="{AF0BB3F0-D4A7-4FCD-8DDD-2A6CF4FD7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1425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09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99173B-FA63-4D0F-8327-99A242911A9D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日、</a:t>
            </a:r>
            <a:r>
              <a:rPr kumimoji="1"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kihon_v5_day">
            <a:hlinkClick r:id="" action="ppaction://media"/>
            <a:extLst>
              <a:ext uri="{FF2B5EF4-FFF2-40B4-BE49-F238E27FC236}">
                <a16:creationId xmlns:a16="http://schemas.microsoft.com/office/drawing/2014/main" id="{838C4685-98D2-4FAC-8CE3-F6429EC40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1425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339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月曜日</a:t>
              </a:r>
            </a:p>
          </p:txBody>
        </p:sp>
      </p:grpSp>
      <p:pic>
        <p:nvPicPr>
          <p:cNvPr id="4" name="G1_L15_kihon_v6_Monday">
            <a:hlinkClick r:id="" action="ppaction://media"/>
            <a:extLst>
              <a:ext uri="{FF2B5EF4-FFF2-40B4-BE49-F238E27FC236}">
                <a16:creationId xmlns:a16="http://schemas.microsoft.com/office/drawing/2014/main" id="{4C799816-6789-4F53-9E11-BF5A29E2D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600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36104" y="2421032"/>
            <a:ext cx="787179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Monday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kihon_v6_Monday">
            <a:hlinkClick r:id="" action="ppaction://media"/>
            <a:extLst>
              <a:ext uri="{FF2B5EF4-FFF2-40B4-BE49-F238E27FC236}">
                <a16:creationId xmlns:a16="http://schemas.microsoft.com/office/drawing/2014/main" id="{66FE6DAC-BDC1-4496-A24E-FFE94F83E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401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月曜日</a:t>
            </a:r>
          </a:p>
        </p:txBody>
      </p:sp>
      <p:pic>
        <p:nvPicPr>
          <p:cNvPr id="7" name="G1_L15_kihon_v6_Monday">
            <a:hlinkClick r:id="" action="ppaction://media"/>
            <a:extLst>
              <a:ext uri="{FF2B5EF4-FFF2-40B4-BE49-F238E27FC236}">
                <a16:creationId xmlns:a16="http://schemas.microsoft.com/office/drawing/2014/main" id="{ED7F3888-111A-48B0-BFF8-D1B688638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305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日、日付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5_kihon_v7_date">
            <a:hlinkClick r:id="" action="ppaction://media"/>
            <a:extLst>
              <a:ext uri="{FF2B5EF4-FFF2-40B4-BE49-F238E27FC236}">
                <a16:creationId xmlns:a16="http://schemas.microsoft.com/office/drawing/2014/main" id="{7AEA851F-88F4-45D0-880C-0ACC975C9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29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date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kihon_v7_date">
            <a:hlinkClick r:id="" action="ppaction://media"/>
            <a:extLst>
              <a:ext uri="{FF2B5EF4-FFF2-40B4-BE49-F238E27FC236}">
                <a16:creationId xmlns:a16="http://schemas.microsoft.com/office/drawing/2014/main" id="{42777A62-3E7F-44FF-BDBF-A14D53122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06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99173B-FA63-4D0F-8327-99A242911A9D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日、日付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5_kihon_v7_date">
            <a:hlinkClick r:id="" action="ppaction://media"/>
            <a:extLst>
              <a:ext uri="{FF2B5EF4-FFF2-40B4-BE49-F238E27FC236}">
                <a16:creationId xmlns:a16="http://schemas.microsoft.com/office/drawing/2014/main" id="{7DE8B58B-F0D0-4B10-8782-D048AB751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887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16834</TotalTime>
  <Words>3586</Words>
  <Application>Microsoft Office PowerPoint</Application>
  <PresentationFormat>画面に合わせる (4:3)</PresentationFormat>
  <Paragraphs>630</Paragraphs>
  <Slides>220</Slides>
  <Notes>60</Notes>
  <HiddenSlides>0</HiddenSlides>
  <MMClips>198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220</vt:i4>
      </vt:variant>
    </vt:vector>
  </HeadingPairs>
  <TitlesOfParts>
    <vt:vector size="227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2112</cp:revision>
  <cp:lastPrinted>2016-06-23T16:36:17Z</cp:lastPrinted>
  <dcterms:created xsi:type="dcterms:W3CDTF">2016-05-30T03:13:09Z</dcterms:created>
  <dcterms:modified xsi:type="dcterms:W3CDTF">2025-07-14T10:12:43Z</dcterms:modified>
</cp:coreProperties>
</file>