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2"/>
  </p:notesMasterIdLst>
  <p:handoutMasterIdLst>
    <p:handoutMasterId r:id="rId223"/>
  </p:handoutMasterIdLst>
  <p:sldIdLst>
    <p:sldId id="4306" r:id="rId2"/>
    <p:sldId id="3445" r:id="rId3"/>
    <p:sldId id="2531" r:id="rId4"/>
    <p:sldId id="3668" r:id="rId5"/>
    <p:sldId id="3669" r:id="rId6"/>
    <p:sldId id="4309" r:id="rId7"/>
    <p:sldId id="4162" r:id="rId8"/>
    <p:sldId id="4163" r:id="rId9"/>
    <p:sldId id="4164" r:id="rId10"/>
    <p:sldId id="4165" r:id="rId11"/>
    <p:sldId id="4166" r:id="rId12"/>
    <p:sldId id="4167" r:id="rId13"/>
    <p:sldId id="4168" r:id="rId14"/>
    <p:sldId id="4276" r:id="rId15"/>
    <p:sldId id="4277" r:id="rId16"/>
    <p:sldId id="4278" r:id="rId17"/>
    <p:sldId id="4279" r:id="rId18"/>
    <p:sldId id="4280" r:id="rId19"/>
    <p:sldId id="4281" r:id="rId20"/>
    <p:sldId id="4308" r:id="rId21"/>
    <p:sldId id="4311" r:id="rId22"/>
    <p:sldId id="4176" r:id="rId23"/>
    <p:sldId id="4177" r:id="rId24"/>
    <p:sldId id="4178" r:id="rId25"/>
    <p:sldId id="4179" r:id="rId26"/>
    <p:sldId id="4180" r:id="rId27"/>
    <p:sldId id="4181" r:id="rId28"/>
    <p:sldId id="4182" r:id="rId29"/>
    <p:sldId id="4282" r:id="rId30"/>
    <p:sldId id="4283" r:id="rId31"/>
    <p:sldId id="4284" r:id="rId32"/>
    <p:sldId id="4285" r:id="rId33"/>
    <p:sldId id="4286" r:id="rId34"/>
    <p:sldId id="4287" r:id="rId35"/>
    <p:sldId id="4310" r:id="rId36"/>
    <p:sldId id="4312" r:id="rId37"/>
    <p:sldId id="4190" r:id="rId38"/>
    <p:sldId id="4250" r:id="rId39"/>
    <p:sldId id="4251" r:id="rId40"/>
    <p:sldId id="4252" r:id="rId41"/>
    <p:sldId id="4253" r:id="rId42"/>
    <p:sldId id="4254" r:id="rId43"/>
    <p:sldId id="4255" r:id="rId44"/>
    <p:sldId id="4288" r:id="rId45"/>
    <p:sldId id="4289" r:id="rId46"/>
    <p:sldId id="4290" r:id="rId47"/>
    <p:sldId id="4291" r:id="rId48"/>
    <p:sldId id="4292" r:id="rId49"/>
    <p:sldId id="4293" r:id="rId50"/>
    <p:sldId id="4313" r:id="rId51"/>
    <p:sldId id="4316" r:id="rId52"/>
    <p:sldId id="4204" r:id="rId53"/>
    <p:sldId id="4294" r:id="rId54"/>
    <p:sldId id="4295" r:id="rId55"/>
    <p:sldId id="4296" r:id="rId56"/>
    <p:sldId id="4297" r:id="rId57"/>
    <p:sldId id="4298" r:id="rId58"/>
    <p:sldId id="4299" r:id="rId59"/>
    <p:sldId id="4300" r:id="rId60"/>
    <p:sldId id="4301" r:id="rId61"/>
    <p:sldId id="4302" r:id="rId62"/>
    <p:sldId id="4303" r:id="rId63"/>
    <p:sldId id="4351" r:id="rId64"/>
    <p:sldId id="4352" r:id="rId65"/>
    <p:sldId id="4315" r:id="rId66"/>
    <p:sldId id="4317" r:id="rId67"/>
    <p:sldId id="4263" r:id="rId68"/>
    <p:sldId id="4353" r:id="rId69"/>
    <p:sldId id="4307" r:id="rId70"/>
    <p:sldId id="4354" r:id="rId71"/>
    <p:sldId id="4355" r:id="rId72"/>
    <p:sldId id="4356" r:id="rId73"/>
    <p:sldId id="4357" r:id="rId74"/>
    <p:sldId id="4358" r:id="rId75"/>
    <p:sldId id="4359" r:id="rId76"/>
    <p:sldId id="4314" r:id="rId77"/>
    <p:sldId id="4360" r:id="rId78"/>
    <p:sldId id="4361" r:id="rId79"/>
    <p:sldId id="4362" r:id="rId80"/>
    <p:sldId id="3626" r:id="rId81"/>
    <p:sldId id="3647" r:id="rId82"/>
    <p:sldId id="2017" r:id="rId83"/>
    <p:sldId id="2018" r:id="rId84"/>
    <p:sldId id="2019" r:id="rId85"/>
    <p:sldId id="2020" r:id="rId86"/>
    <p:sldId id="2021" r:id="rId87"/>
    <p:sldId id="2022" r:id="rId88"/>
    <p:sldId id="2023" r:id="rId89"/>
    <p:sldId id="2024" r:id="rId90"/>
    <p:sldId id="2025" r:id="rId91"/>
    <p:sldId id="2026" r:id="rId92"/>
    <p:sldId id="2027" r:id="rId93"/>
    <p:sldId id="2028" r:id="rId94"/>
    <p:sldId id="2032" r:id="rId95"/>
    <p:sldId id="2033" r:id="rId96"/>
    <p:sldId id="2034" r:id="rId97"/>
    <p:sldId id="2035" r:id="rId98"/>
    <p:sldId id="2036" r:id="rId99"/>
    <p:sldId id="2037" r:id="rId100"/>
    <p:sldId id="2038" r:id="rId101"/>
    <p:sldId id="2039" r:id="rId102"/>
    <p:sldId id="3509" r:id="rId103"/>
    <p:sldId id="2041" r:id="rId104"/>
    <p:sldId id="3510" r:id="rId105"/>
    <p:sldId id="3511" r:id="rId106"/>
    <p:sldId id="2044" r:id="rId107"/>
    <p:sldId id="3512" r:id="rId108"/>
    <p:sldId id="3513" r:id="rId109"/>
    <p:sldId id="3622" r:id="rId110"/>
    <p:sldId id="4325" r:id="rId111"/>
    <p:sldId id="4326" r:id="rId112"/>
    <p:sldId id="4327" r:id="rId113"/>
    <p:sldId id="4328" r:id="rId114"/>
    <p:sldId id="4329" r:id="rId115"/>
    <p:sldId id="4330" r:id="rId116"/>
    <p:sldId id="4331" r:id="rId117"/>
    <p:sldId id="4332" r:id="rId118"/>
    <p:sldId id="4333" r:id="rId119"/>
    <p:sldId id="3610" r:id="rId120"/>
    <p:sldId id="3611" r:id="rId121"/>
    <p:sldId id="3612" r:id="rId122"/>
    <p:sldId id="3613" r:id="rId123"/>
    <p:sldId id="3614" r:id="rId124"/>
    <p:sldId id="4305" r:id="rId125"/>
    <p:sldId id="3644" r:id="rId126"/>
    <p:sldId id="3524" r:id="rId127"/>
    <p:sldId id="4304" r:id="rId128"/>
    <p:sldId id="3624" r:id="rId129"/>
    <p:sldId id="3625" r:id="rId130"/>
    <p:sldId id="2048" r:id="rId131"/>
    <p:sldId id="2049" r:id="rId132"/>
    <p:sldId id="2050" r:id="rId133"/>
    <p:sldId id="2051" r:id="rId134"/>
    <p:sldId id="2052" r:id="rId135"/>
    <p:sldId id="2053" r:id="rId136"/>
    <p:sldId id="4334" r:id="rId137"/>
    <p:sldId id="4335" r:id="rId138"/>
    <p:sldId id="4336" r:id="rId139"/>
    <p:sldId id="2057" r:id="rId140"/>
    <p:sldId id="2058" r:id="rId141"/>
    <p:sldId id="2059" r:id="rId142"/>
    <p:sldId id="2060" r:id="rId143"/>
    <p:sldId id="2061" r:id="rId144"/>
    <p:sldId id="2062" r:id="rId145"/>
    <p:sldId id="2063" r:id="rId146"/>
    <p:sldId id="2064" r:id="rId147"/>
    <p:sldId id="2065" r:id="rId148"/>
    <p:sldId id="2066" r:id="rId149"/>
    <p:sldId id="2067" r:id="rId150"/>
    <p:sldId id="2068" r:id="rId151"/>
    <p:sldId id="2069" r:id="rId152"/>
    <p:sldId id="2070" r:id="rId153"/>
    <p:sldId id="2071" r:id="rId154"/>
    <p:sldId id="2072" r:id="rId155"/>
    <p:sldId id="3517" r:id="rId156"/>
    <p:sldId id="2074" r:id="rId157"/>
    <p:sldId id="2075" r:id="rId158"/>
    <p:sldId id="2076" r:id="rId159"/>
    <p:sldId id="2077" r:id="rId160"/>
    <p:sldId id="2078" r:id="rId161"/>
    <p:sldId id="2079" r:id="rId162"/>
    <p:sldId id="2080" r:id="rId163"/>
    <p:sldId id="2081" r:id="rId164"/>
    <p:sldId id="2082" r:id="rId165"/>
    <p:sldId id="2083" r:id="rId166"/>
    <p:sldId id="2084" r:id="rId167"/>
    <p:sldId id="2085" r:id="rId168"/>
    <p:sldId id="2086" r:id="rId169"/>
    <p:sldId id="2087" r:id="rId170"/>
    <p:sldId id="2088" r:id="rId171"/>
    <p:sldId id="2089" r:id="rId172"/>
    <p:sldId id="3646" r:id="rId173"/>
    <p:sldId id="4337" r:id="rId174"/>
    <p:sldId id="4338" r:id="rId175"/>
    <p:sldId id="4339" r:id="rId176"/>
    <p:sldId id="4340" r:id="rId177"/>
    <p:sldId id="4341" r:id="rId178"/>
    <p:sldId id="4342" r:id="rId179"/>
    <p:sldId id="4343" r:id="rId180"/>
    <p:sldId id="4344" r:id="rId181"/>
    <p:sldId id="4345" r:id="rId182"/>
    <p:sldId id="4346" r:id="rId183"/>
    <p:sldId id="4347" r:id="rId184"/>
    <p:sldId id="4348" r:id="rId185"/>
    <p:sldId id="4349" r:id="rId186"/>
    <p:sldId id="4350" r:id="rId187"/>
    <p:sldId id="3561" r:id="rId188"/>
    <p:sldId id="3562" r:id="rId189"/>
    <p:sldId id="3672" r:id="rId190"/>
    <p:sldId id="3695" r:id="rId191"/>
    <p:sldId id="4318" r:id="rId192"/>
    <p:sldId id="4319" r:id="rId193"/>
    <p:sldId id="4320" r:id="rId194"/>
    <p:sldId id="4321" r:id="rId195"/>
    <p:sldId id="4322" r:id="rId196"/>
    <p:sldId id="4323" r:id="rId197"/>
    <p:sldId id="4324" r:id="rId198"/>
    <p:sldId id="3661" r:id="rId199"/>
    <p:sldId id="3681" r:id="rId200"/>
    <p:sldId id="3563" r:id="rId201"/>
    <p:sldId id="3564" r:id="rId202"/>
    <p:sldId id="3565" r:id="rId203"/>
    <p:sldId id="3566" r:id="rId204"/>
    <p:sldId id="3567" r:id="rId205"/>
    <p:sldId id="3568" r:id="rId206"/>
    <p:sldId id="3569" r:id="rId207"/>
    <p:sldId id="3570" r:id="rId208"/>
    <p:sldId id="3573" r:id="rId209"/>
    <p:sldId id="3648" r:id="rId210"/>
    <p:sldId id="3577" r:id="rId211"/>
    <p:sldId id="3649" r:id="rId212"/>
    <p:sldId id="3650" r:id="rId213"/>
    <p:sldId id="3583" r:id="rId214"/>
    <p:sldId id="3587" r:id="rId215"/>
    <p:sldId id="3588" r:id="rId216"/>
    <p:sldId id="3589" r:id="rId217"/>
    <p:sldId id="3590" r:id="rId218"/>
    <p:sldId id="3655" r:id="rId219"/>
    <p:sldId id="3595" r:id="rId220"/>
    <p:sldId id="3609" r:id="rId22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8" autoAdjust="0"/>
    <p:restoredTop sz="94270" autoAdjust="0"/>
  </p:normalViewPr>
  <p:slideViewPr>
    <p:cSldViewPr snapToGrid="0">
      <p:cViewPr varScale="1">
        <p:scale>
          <a:sx n="85" d="100"/>
          <a:sy n="85" d="100"/>
        </p:scale>
        <p:origin x="1358" y="5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handoutMaster" Target="handoutMasters/handoutMaster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presProps" Target="pres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714E3-2DCF-345C-8543-43536BCCE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41E6DFC-37DA-D6B0-4D9D-6457A572B6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6E4D20F-F141-2B90-2433-1B786EB55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C16D0B-3B35-5C46-C85A-3C397B97D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9371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CE1FB-88A0-2741-6ACE-CE08F29E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A052B9E-7C27-36A4-AF6D-AB1FB56F5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3CFB024-851E-1BC3-30F5-89A441953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90DD69-BA0F-808B-FB99-68015FCB92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073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76781-D147-0816-688F-DA5480A7F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CE912AA-998B-3DE5-8391-F81E18D12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CDFDC3D-C83F-661C-E571-42D203ACF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9C20E9-8C21-DC46-8645-1DD2A888A7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7277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82BBA-B74B-0F87-2467-8FDEFAFB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2C881B-2195-D7DF-27AE-987EE0D6C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A560F84-31C9-3903-4141-ED7B9E4A0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D017AE-DE7B-D52E-DAB9-276FD0723E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104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A5239-76B9-4262-9FBC-920FC48B5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261A951-C573-0D46-9D4A-C3097DCC4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949526C-5004-74F6-1386-116BAE96D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F1371B-CEE8-BA70-0B4F-CD857CD99C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610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F23E9-337A-C332-3AC3-B617ED461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9249245-43AD-7940-647A-E1ADBFFF79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546DFA0-6547-380E-A2D4-DD40C6071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30894E2-9410-64F3-132C-05A5870C58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6083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99BF2-38F8-46E6-9AB5-02D3795B5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5706555-25FC-4CBD-569F-F6F82D7E4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031D6DB-F64E-1ECE-70D2-9AB99B1BA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326715-90AB-14D9-1F45-4A690A83B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439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555CD-AFA8-5434-4F40-E8A99EF41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E3C47AD-BBA1-6195-BEA0-110A31BBF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253DBE4-93A8-09AD-16DC-2C2C86822C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3EC87C-AE89-9CF3-C113-A49DE42FA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820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49AD2-4F3A-1232-DDD5-551DF8F3E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F6BA982-962A-8E93-8667-EEAC461F68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A580A2F-54F2-C73D-9366-A42257437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7C0FD4-84B6-B517-5C6F-79472C6CE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7815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73845-25AB-F921-EC66-F79C8562E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1137971-72C7-A0E2-286C-B7F6B20CF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88B392B-DC50-09F0-3EAC-1E9E527D3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557F4A-B53C-E59E-7ED6-A2F8594B0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203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7A880-789A-DA82-52C6-C69BF4E8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ED4097-D1BF-048E-B1A7-B55995AFE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1873103-3B21-E0CF-B683-D2D92D7280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A99F73-9D68-8108-8815-87EFBC575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9462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7D018-11A1-7634-09FF-C7FDA7C10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71CA5BA-55C4-71AD-F588-622F473DE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C91E6DC-52D5-B08F-4E62-64BB15167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60B0B0-99D7-FEF5-414D-B576CCF04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0200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6E6E6-54E6-B2D9-D425-F240B07C7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C2E91C0-CF13-AB76-2530-78318896BB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D65B149-4FC7-987A-F27C-8D83DF8EE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9411C0-E2F0-60C1-67AB-91B81B850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3469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BC35A-9320-98DF-32F0-9334AE77E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4B19AD5-2D84-F170-6820-D42807115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2996F18-2C8D-66EE-D0A1-8ABAC7983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F45A53-A3E1-D977-CEF8-AE40BC487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193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B2A8D-6AF9-C535-0FBD-85211E674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338EAE4-2EB3-9517-2578-BAA069E3D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0E6699E-52A2-2670-1FFC-6107D5A8E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F0956B-932D-D7A3-201F-8696D00DA4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11530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DD60A-3607-75C6-7DD9-315B1D826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BD84A51-C9AB-D5F2-9EF3-AD36F8BD6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81333E3-748D-9DB1-E846-3FD3D00A66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49BD99-8622-FA0D-DF3B-8DDBA8E9EE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56252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BF19F-9A6A-7CD0-54DA-54E5037BE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333F629-30FA-1F95-C0AE-00ED03936E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8397E7-8431-E071-C40C-CE0D01D6C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881AEE-C7E3-633A-D70B-266C9272D8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8530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8EE99-50CB-E930-EAF1-88AC61F9D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D8DCBF7-F3A7-4465-120D-196B91EC0F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87C96D7-E85E-FD35-A74A-C595A1BA4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3E7B34-ABD2-2842-F305-EC833464B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12396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1429D-3B6B-B2E8-5351-4261FCD31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B60E789-8AFE-ADD0-B9E0-FEA358B45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5423E29-245E-6B9D-EB4D-095363B63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381D9C-5C62-CC90-AFE9-4BBEC62501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39833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209A1-4FD6-7FC4-FCCB-0B862BF5E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8327508-53A9-CA83-5217-60F7101E1B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C912105-89D4-FFBD-8EA1-7ACF422D9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3A7B5E-8D0D-430B-97E2-9CCD37122E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93723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8FEAB-553E-B5C7-40AA-D897647AD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C2ABEB2-4E11-9387-8F29-ABFDE3D04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375B240-9B84-531E-903F-233C70D39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2510E1-254A-59A9-CF8E-EDA27A106E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08682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5B7A7-7A07-51B5-845E-BCC5254FF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BB62CF8-72A4-1374-714E-38F4E0B02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990E727-8F7F-3D49-23B7-816FCA2E2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21B535-DBE5-C3F4-4619-0DB6112B90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639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6C523-71BB-9B86-B136-B9BD065EE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AE7B1E-7AD8-5E20-ED81-2298300499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052CA4B-242E-8DAD-A6DF-6B3B035E8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E6748D3-36F5-9CAC-D757-6B4164FB5D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4491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75333-B0A8-1A94-D92B-EC961A665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6835F3A-D3FA-31E5-A7E3-7E6CB173BC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91473DF-65EC-95BD-F493-9BEE0B0D7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B91F8D-71FD-06B8-0FD0-590D97BAE4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62838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BF6F9-56AB-B992-BB09-18EB28816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5E63309-BBDD-0D2E-FEC0-CF421304B7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F206410-1866-812F-B03E-2424D049F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D8F7A6-2E5B-17A5-2851-471A4BE71F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0629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20D10-6CA1-38D9-AB89-5C54B7DFB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69806F9-DF12-23D7-2D58-A971C8E094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40D889D-2785-7F77-DE63-54F1A7A2D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5DB946-D022-DC21-3E4C-A6D9124B6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73843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6DDF5-CBF7-355F-5362-3D7D59D4C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29FBF2F-FA20-575C-A022-14FA7C300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2FB71D5-1B5F-754E-C1A7-B5CC3FF91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31D592-D691-0FFB-FD70-04C275E4F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48683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07949-439F-EAB7-E97A-7F92A0959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BCDFAE3-5665-04BC-4E84-514A1F0122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D582059-03E2-18C6-8DFF-4A388643A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41F0E5-7ACE-58D8-7D92-7A6FBB193A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1270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B21F1-5EA8-560A-287D-52A7EE370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8435B01-0213-2DDE-3707-53FEFA7F47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E11EFFE-AEC2-127F-3C39-83C900162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6750B2-14F6-2DCC-CD5A-F50CAA3561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898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BACCB-831C-70A3-B1A8-0A116E809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084A8E1-2664-0C5A-C767-347CD40F8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E39EC23-C480-257F-2820-FCB6D26CD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4EDEDF-EC42-1A96-3021-C8698E053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1258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4DFF6-CAF8-9D44-1234-AF2EFFA15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A7A32FB-9DF7-3A98-82FB-3D82C118BC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91FC47F-8E85-BDA6-A579-E631505F2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C18551-E195-3AFB-E03C-236AA824E1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50561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8D01A-22BB-5427-0279-43416B2BB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1007B45-4D65-A442-06BA-395A33DBBC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CE532A-901F-BD0E-63E7-8AD9842F4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63BBD9-602E-4EDC-F22D-5BE904E4D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58687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16C70-1FE7-F4F4-9F29-E013D196B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BEA4F50-B83B-D11D-468F-DD21E3B1A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AA2AEE7-70FB-8932-EA14-29C18C0C4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496C41-81FF-E92E-6CB4-EEC27B3862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8888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CC06E-41F8-CD31-6024-CE090E3C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E0F2645-1745-8601-7C5E-4D917B1F4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122B33-9C55-105F-E8D8-85E274B65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55CF1F-3682-6745-4028-825E112DB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23468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BA6CF-6E15-84C1-F5E3-4ECDC9005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F90961A-FCC9-6DD5-0F2F-99D6AE49F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4D72019-A96B-A37B-A89C-736051E63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40310E-DB2B-E7E5-9963-4929A244C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6605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D7F05-13F6-9EF5-8A6B-2A4660EC7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AD2D88-31F6-0A1E-82F7-820215A12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3C096A4-4751-078F-399E-3B46735807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98894F-739D-B777-1E6F-F19377B68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72815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1365A-B3B3-382C-1B2A-B0B8226CA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DDEF64C-F35C-1A59-2CBD-9A3A7D7FD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2926728-29B5-1212-8272-CF3EC7FF4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CC06FF-FA05-1E06-4A3B-5AF1FE3EC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67234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25B32-74CA-FA43-440E-21BE9027E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D6D3DDF-C526-1E54-10CD-63F77C4BC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C7BF82D-F943-7073-DA55-B640DAE1D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4A097F-6D8C-3000-6DEE-32D412F154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31622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2A290-2062-F4DE-2419-32127BA0E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AC5D6E8-9AB5-D121-E3A0-FD2D882AF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4E7DFE9-CFD6-C945-857E-05AAE1C66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7D6EDE-80EA-F33D-EF92-465CE2411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715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B8937-0A50-9E87-17A7-868A7BA99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BD0D5EA-73B8-4E72-D61D-7C7544F333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BC0B5B5-6A3D-512D-FE4E-B022B067C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05BF09-775F-C448-9BF0-A941648157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0978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E1B94-CCCE-C06C-4237-9C10F0CB5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08D91C6-4DDC-AAFB-B310-EA3EC6772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1D763C6-7099-4716-0CD7-2A0C3DDA7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3D5DE-6B55-01C7-7F10-E5603D573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6234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9032B-671B-CDAB-A8C6-4C19D0022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936569E-99C0-D507-F5C9-23D0C99BF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2955FDA-E393-9F37-B64E-56870CFE6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EE37C4-DBE6-3C9F-75E6-9BDEC4300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09807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AEF5D-047A-C44B-EF71-0BC7AFB06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19C332-A73D-98B2-759F-8B612F3B0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CFC1C1E-5246-9CC9-8E07-608E31D54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21085D-D849-3849-0E8A-9B1D64183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29136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7A970-9160-4FD6-16BA-B78877865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D2E0819-4308-31B3-DEEE-133EA60E5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FC6D6DA-04BD-D7BA-EFA7-DC3090C22D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99CB0A-9B43-6741-44EF-B395DEC433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0751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6CBAA-7E64-2AD9-54D8-3D3CF6663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FE8A1AA-72AC-44C7-BEE3-1DE509E34E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8F422FB-EF08-BEAB-8199-C4F69F87D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1B7F58-D558-33E1-296A-F999E2A1A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60206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0BB1C-E053-55E8-3DD1-63F723F9F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179FC44-CB9C-2355-193C-9EB06AFE6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944B999-C8C2-7F15-6FE0-612C6C698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0D7D63-5361-A1F3-4170-AC26E28B77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88706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68F4C-EB36-C2C5-806C-7E5B5196F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470572A-79B9-9BC2-6312-A0FF50644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572D282-D738-1B06-6330-92A2272011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FA5425-FAF9-A176-1566-D6A573EB5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77367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616D4-851E-0F59-DED6-CA944730C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AB20342-B93A-4A38-456F-AE54BE48F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83CE9B7-8311-428D-6B8E-C6BF47932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AC1BB0-F653-2C31-1D3A-584D8C354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0917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9A733-2FE3-E09E-1DA3-D11FD09B6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2E5E007-DD23-CE15-E95C-8E8EB520E3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89B109C-1106-2AB1-B5AA-06FFD9CC83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E30F3B-CEAD-658D-56FE-5EA8932539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25556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3DBEC-2BFE-5968-0F47-F68AD7C79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DE6ECA9-CF55-BCA5-5EFC-7A085D54B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C716766-FF7E-D66E-0FC4-13C11BE53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FA7771-DB9F-3206-19D7-E78F0704F4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36662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608B0-A2D9-BC2D-B8B1-088EC67A9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B905E9F-E149-D9DD-A815-0CB265CB31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8FF5A8C-AD3A-5435-E838-F92233EE0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A04F0B-6F70-120F-2188-8295C9BA68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31978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36B7B-874F-F921-2F0D-455F0BC98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C09FAF7-10CF-550D-F0ED-FD35BFB670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8ED1353-EDC6-A2EC-D30C-36AFED359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4F37A5-0CB8-C969-1D75-7CBB2A766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3038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25287-2B6F-1C17-2111-DF13DDC0B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86E5A24-7053-F1A2-370F-A34EF03135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A5FDC68-483B-AC86-0E52-316370C07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67CA09-70CB-6048-ADA9-D99F9D7FAB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3160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DD667-5526-3D95-F147-91FA814DF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F627826-6500-B142-2230-C40D33672D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83E9671-126E-FD46-A0F3-19A9544EA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0C2DD4-50A3-2FC2-DA9C-65CB47DB0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6890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00957-CE71-5604-1B1C-5FB2001AB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A79EB9D-D797-315D-E743-987EB7835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CAC9C7D-CF89-B96D-619C-7DC249395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C20A6B-AB4A-A1F4-37A2-8ECB67CD82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162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7B5A5-4C45-F787-B888-E006EF3B2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9DB29E8-ECA7-0EF9-99D9-26727BA7B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77119BA-D624-E2C7-D868-5A12B300C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DF55B5-4576-837F-8990-4D38FF5BE1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890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462C8-670F-2753-2E44-80D9E3D2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65FE202-8907-D231-4427-0E3BE5598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5A7A996-ADA0-277F-7703-1821FDFDE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518844-AE61-2A69-4848-37E22C3CA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4374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91BB7-0301-7C06-81C5-BEB1B2A07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5157AE1-F69A-5060-1F39-3E1522A021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96EE0BA-9EFC-19F0-CB88-E4CEAEB62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AC89CE-9774-D686-16A7-27AFD69BB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8244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71898-1E01-C85A-5921-E3FED9C51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91CD114-75FC-4D12-5F86-B4AAD078D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5C897BB-CE95-69DA-2066-C3A4F9D0B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A54609-3F49-24B1-4E1D-6BA9E3C75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6384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018B8-CFDB-E877-564F-7C607DCFA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D4603D-DB90-B211-1B67-C8598EBB3B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AFCE02E-697F-FA21-E9F5-DF1ED7B79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E6DECE-52E7-0103-6ED7-45EC7EF4F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147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media" Target="../media/media35.mp3"/><Relationship Id="rId7" Type="http://schemas.openxmlformats.org/officeDocument/2006/relationships/image" Target="../media/image2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p3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media" Target="../media/media37.mp3"/><Relationship Id="rId7" Type="http://schemas.openxmlformats.org/officeDocument/2006/relationships/image" Target="../media/image2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7.mp3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media" Target="../media/media38.mp3"/><Relationship Id="rId7" Type="http://schemas.openxmlformats.org/officeDocument/2006/relationships/image" Target="../media/image2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8.mp3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0.mp3"/><Relationship Id="rId7" Type="http://schemas.openxmlformats.org/officeDocument/2006/relationships/image" Target="../media/image19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40.mp3"/><Relationship Id="rId9" Type="http://schemas.openxmlformats.org/officeDocument/2006/relationships/image" Target="../media/image20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71.xml.rels><?xml version="1.0" encoding="UTF-8" standalone="yes"?>
<Relationships xmlns="http://schemas.openxmlformats.org/package/2006/relationships"><Relationship Id="rId3" Type="http://schemas.microsoft.com/office/2007/relationships/media" Target="../media/media35.mp3"/><Relationship Id="rId7" Type="http://schemas.openxmlformats.org/officeDocument/2006/relationships/image" Target="../media/image2.png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p3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2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2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4" Type="http://schemas.openxmlformats.org/officeDocument/2006/relationships/image" Target="../media/image2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4" Type="http://schemas.openxmlformats.org/officeDocument/2006/relationships/image" Target="../media/image2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4" Type="http://schemas.openxmlformats.org/officeDocument/2006/relationships/image" Target="../media/image2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4" Type="http://schemas.openxmlformats.org/officeDocument/2006/relationships/image" Target="../media/image2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4" Type="http://schemas.openxmlformats.org/officeDocument/2006/relationships/image" Target="../media/image2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4" Type="http://schemas.openxmlformats.org/officeDocument/2006/relationships/image" Target="../media/image2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4" Type="http://schemas.openxmlformats.org/officeDocument/2006/relationships/image" Target="../media/image2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4" Type="http://schemas.openxmlformats.org/officeDocument/2006/relationships/image" Target="../media/image2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8.xml.rels><?xml version="1.0" encoding="UTF-8" standalone="yes"?>
<Relationships xmlns="http://schemas.openxmlformats.org/package/2006/relationships"><Relationship Id="rId3" Type="http://schemas.microsoft.com/office/2007/relationships/media" Target="../media/media54.mp3"/><Relationship Id="rId7" Type="http://schemas.openxmlformats.org/officeDocument/2006/relationships/image" Target="../media/image2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4.mp3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microsoft.com/office/2007/relationships/media" Target="../media/media58.wav"/><Relationship Id="rId7" Type="http://schemas.openxmlformats.org/officeDocument/2006/relationships/image" Target="../media/image2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8.wav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microsoft.com/office/2007/relationships/media" Target="../media/media58.wav"/><Relationship Id="rId7" Type="http://schemas.openxmlformats.org/officeDocument/2006/relationships/image" Target="../media/image2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8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microsoft.com/office/2007/relationships/media" Target="../media/media58.wav"/><Relationship Id="rId7" Type="http://schemas.openxmlformats.org/officeDocument/2006/relationships/image" Target="../media/image2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8.wav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59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audio" Target="../media/media60.mp3"/><Relationship Id="rId11" Type="http://schemas.openxmlformats.org/officeDocument/2006/relationships/image" Target="../media/image19.png"/><Relationship Id="rId5" Type="http://schemas.microsoft.com/office/2007/relationships/media" Target="../media/media60.mp3"/><Relationship Id="rId10" Type="http://schemas.openxmlformats.org/officeDocument/2006/relationships/image" Target="../media/image18.png"/><Relationship Id="rId4" Type="http://schemas.openxmlformats.org/officeDocument/2006/relationships/audio" Target="../media/media59.mp3"/><Relationship Id="rId9" Type="http://schemas.openxmlformats.org/officeDocument/2006/relationships/image" Target="../media/image2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4.png"/><Relationship Id="rId3" Type="http://schemas.microsoft.com/office/2007/relationships/media" Target="../media/media62.mp3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audio" Target="../media/media61.mp3"/><Relationship Id="rId1" Type="http://schemas.microsoft.com/office/2007/relationships/media" Target="../media/media61.mp3"/><Relationship Id="rId6" Type="http://schemas.openxmlformats.org/officeDocument/2006/relationships/image" Target="../media/image18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1.svg"/><Relationship Id="rId4" Type="http://schemas.openxmlformats.org/officeDocument/2006/relationships/audio" Target="../media/media62.mp3"/><Relationship Id="rId9" Type="http://schemas.openxmlformats.org/officeDocument/2006/relationships/image" Target="../media/image30.png"/><Relationship Id="rId14" Type="http://schemas.openxmlformats.org/officeDocument/2006/relationships/image" Target="../media/image2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64.mp3"/><Relationship Id="rId7" Type="http://schemas.openxmlformats.org/officeDocument/2006/relationships/image" Target="../media/image19.png"/><Relationship Id="rId12" Type="http://schemas.openxmlformats.org/officeDocument/2006/relationships/image" Target="../media/image2.png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6.png"/><Relationship Id="rId4" Type="http://schemas.openxmlformats.org/officeDocument/2006/relationships/audio" Target="../media/media64.mp3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161608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No.22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疑問詞で始まる疑問文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How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 How many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82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80980-CC7E-F272-CDFD-001AE6F93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66E5B8-70AA-760E-67F5-A4EF792ACFE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4250B10-556F-D64A-4A46-B6432DB17DBE}"/>
              </a:ext>
            </a:extLst>
          </p:cNvPr>
          <p:cNvSpPr txBox="1"/>
          <p:nvPr/>
        </p:nvSpPr>
        <p:spPr>
          <a:xfrm>
            <a:off x="763793" y="2321004"/>
            <a:ext cx="76164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どのようにして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来ますか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How do you come to school">
            <a:hlinkClick r:id="" action="ppaction://media"/>
            <a:extLst>
              <a:ext uri="{FF2B5EF4-FFF2-40B4-BE49-F238E27FC236}">
                <a16:creationId xmlns:a16="http://schemas.microsoft.com/office/drawing/2014/main" id="{FFB5EEE3-3375-7476-FB73-B1391694B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0625" y="2447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851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278297" y="1820868"/>
            <a:ext cx="8587408" cy="3216265"/>
            <a:chOff x="278297" y="2361030"/>
            <a:chExt cx="8587408" cy="32162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278297" y="2361030"/>
              <a:ext cx="85874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の長さがある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8_kihon_v8_long">
            <a:hlinkClick r:id="" action="ppaction://media"/>
            <a:extLst>
              <a:ext uri="{FF2B5EF4-FFF2-40B4-BE49-F238E27FC236}">
                <a16:creationId xmlns:a16="http://schemas.microsoft.com/office/drawing/2014/main" id="{BF8008F3-4E60-4B1A-B237-8F6EC674D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20900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057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long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8_kihon_v8_long">
            <a:hlinkClick r:id="" action="ppaction://media"/>
            <a:extLst>
              <a:ext uri="{FF2B5EF4-FFF2-40B4-BE49-F238E27FC236}">
                <a16:creationId xmlns:a16="http://schemas.microsoft.com/office/drawing/2014/main" id="{3C6CD883-D1A0-4673-813B-C2C9F4FF2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20900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60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4ED1F9-C5EA-4A7A-93C0-E6E1754547EF}"/>
              </a:ext>
            </a:extLst>
          </p:cNvPr>
          <p:cNvSpPr txBox="1"/>
          <p:nvPr/>
        </p:nvSpPr>
        <p:spPr>
          <a:xfrm>
            <a:off x="278297" y="2767281"/>
            <a:ext cx="8587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の長さがある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8_kihon_v8_long">
            <a:hlinkClick r:id="" action="ppaction://media"/>
            <a:extLst>
              <a:ext uri="{FF2B5EF4-FFF2-40B4-BE49-F238E27FC236}">
                <a16:creationId xmlns:a16="http://schemas.microsoft.com/office/drawing/2014/main" id="{84AD984B-DAF0-4832-AD12-BF23DE34B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20900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560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1_L18_kihon_v9_How much">
            <a:hlinkClick r:id="" action="ppaction://media"/>
            <a:extLst>
              <a:ext uri="{FF2B5EF4-FFF2-40B4-BE49-F238E27FC236}">
                <a16:creationId xmlns:a16="http://schemas.microsoft.com/office/drawing/2014/main" id="{6ED9CF35-4F9A-49E4-BF41-223817A79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74913" y="1419225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401786C-C772-3A9C-ACED-55288797778A}"/>
              </a:ext>
            </a:extLst>
          </p:cNvPr>
          <p:cNvGrpSpPr/>
          <p:nvPr/>
        </p:nvGrpSpPr>
        <p:grpSpPr>
          <a:xfrm>
            <a:off x="0" y="1604197"/>
            <a:ext cx="9144000" cy="3355992"/>
            <a:chOff x="0" y="1747161"/>
            <a:chExt cx="9144000" cy="335599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BB5D285-AAEC-67A1-F333-1AD72542C6ED}"/>
                </a:ext>
              </a:extLst>
            </p:cNvPr>
            <p:cNvSpPr txBox="1"/>
            <p:nvPr/>
          </p:nvSpPr>
          <p:spPr>
            <a:xfrm>
              <a:off x="0" y="3902824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[h--] [m---]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3089EBF-EAD4-79B2-49C8-12589BCACDC0}"/>
                </a:ext>
              </a:extLst>
            </p:cNvPr>
            <p:cNvSpPr txBox="1"/>
            <p:nvPr/>
          </p:nvSpPr>
          <p:spPr>
            <a:xfrm>
              <a:off x="206478" y="1747161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いくら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11350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1_L18_kihon_v9_How much">
            <a:hlinkClick r:id="" action="ppaction://media"/>
            <a:extLst>
              <a:ext uri="{FF2B5EF4-FFF2-40B4-BE49-F238E27FC236}">
                <a16:creationId xmlns:a16="http://schemas.microsoft.com/office/drawing/2014/main" id="{A8D4E97A-9325-4D2A-B8BC-847515E37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74913" y="14192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86581B-507F-341F-DFC0-6FC5896C933B}"/>
              </a:ext>
            </a:extLst>
          </p:cNvPr>
          <p:cNvSpPr txBox="1"/>
          <p:nvPr/>
        </p:nvSpPr>
        <p:spPr>
          <a:xfrm>
            <a:off x="318052" y="2644170"/>
            <a:ext cx="8507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much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715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1_L18_kihon_v9_How much">
            <a:hlinkClick r:id="" action="ppaction://media"/>
            <a:extLst>
              <a:ext uri="{FF2B5EF4-FFF2-40B4-BE49-F238E27FC236}">
                <a16:creationId xmlns:a16="http://schemas.microsoft.com/office/drawing/2014/main" id="{56D557BC-36D4-4B44-92E8-624C845A4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74913" y="14192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FFC5A5C-7BCC-08A0-E0F7-37E3F886061C}"/>
              </a:ext>
            </a:extLst>
          </p:cNvPr>
          <p:cNvSpPr txBox="1"/>
          <p:nvPr/>
        </p:nvSpPr>
        <p:spPr>
          <a:xfrm>
            <a:off x="206477" y="2321005"/>
            <a:ext cx="87310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いくら</a:t>
            </a:r>
          </a:p>
        </p:txBody>
      </p:sp>
    </p:spTree>
    <p:extLst>
      <p:ext uri="{BB962C8B-B14F-4D97-AF65-F5344CB8AC3E}">
        <p14:creationId xmlns:p14="http://schemas.microsoft.com/office/powerpoint/2010/main" val="3709136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ドル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8_kihon_v10_dollar">
            <a:hlinkClick r:id="" action="ppaction://media"/>
            <a:extLst>
              <a:ext uri="{FF2B5EF4-FFF2-40B4-BE49-F238E27FC236}">
                <a16:creationId xmlns:a16="http://schemas.microsoft.com/office/drawing/2014/main" id="{1B474E2A-9651-418D-A349-41BD0CB0D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49475" y="41592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0049479-BABE-2C63-8141-6137180F5BB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3392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dollar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8_kihon_v10_dollar">
            <a:hlinkClick r:id="" action="ppaction://media"/>
            <a:extLst>
              <a:ext uri="{FF2B5EF4-FFF2-40B4-BE49-F238E27FC236}">
                <a16:creationId xmlns:a16="http://schemas.microsoft.com/office/drawing/2014/main" id="{AB53C49F-9468-4125-9B82-F34E235FF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49475" y="4159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713F8BBB-73CE-A1F3-1E79-FB19CF7349D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9460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ドル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8_kihon_v10_dollar">
            <a:hlinkClick r:id="" action="ppaction://media"/>
            <a:extLst>
              <a:ext uri="{FF2B5EF4-FFF2-40B4-BE49-F238E27FC236}">
                <a16:creationId xmlns:a16="http://schemas.microsoft.com/office/drawing/2014/main" id="{5C8EF232-672A-41D5-91D2-73C67F6A5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49475" y="415925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6092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74796-6CA8-AE88-0952-147F860E7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8298DCB-1646-AB9D-406E-993BCA6EE33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30A9B3-D585-1D76-D9BC-9214B573D4AB}"/>
              </a:ext>
            </a:extLst>
          </p:cNvPr>
          <p:cNvSpPr txBox="1"/>
          <p:nvPr/>
        </p:nvSpPr>
        <p:spPr>
          <a:xfrm>
            <a:off x="1673489" y="4128490"/>
            <a:ext cx="579701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to school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bike.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0A5DD4-2F51-134F-AAE1-EBCE55B4C65F}"/>
              </a:ext>
            </a:extLst>
          </p:cNvPr>
          <p:cNvSpPr txBox="1"/>
          <p:nvPr/>
        </p:nvSpPr>
        <p:spPr>
          <a:xfrm>
            <a:off x="1325873" y="690490"/>
            <a:ext cx="64922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来ます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自転車で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</p:txBody>
      </p:sp>
      <p:pic>
        <p:nvPicPr>
          <p:cNvPr id="2" name="01-2 I come to school by bike.">
            <a:hlinkClick r:id="" action="ppaction://media"/>
            <a:extLst>
              <a:ext uri="{FF2B5EF4-FFF2-40B4-BE49-F238E27FC236}">
                <a16:creationId xmlns:a16="http://schemas.microsoft.com/office/drawing/2014/main" id="{F2631753-5D95-5F32-7A06-9A370F6D2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2975" y="1724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156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5EDCE-5BF2-564D-9843-A7F7EB4D1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5229F31-8056-DC39-CDDD-6E009CBAC78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F1D7206-2744-4CBC-D13F-0208DDB6628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8EF8FB1-BF0B-974B-7EC0-51DF4265481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pic>
        <p:nvPicPr>
          <p:cNvPr id="3" name="G1_L18_kihon_v1_how">
            <a:hlinkClick r:id="" action="ppaction://media"/>
            <a:extLst>
              <a:ext uri="{FF2B5EF4-FFF2-40B4-BE49-F238E27FC236}">
                <a16:creationId xmlns:a16="http://schemas.microsoft.com/office/drawing/2014/main" id="{C8AF2083-7E67-D61E-802E-56B620F77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19250" y="1154113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BBE3FAC-ADB8-0319-E47F-0F9E9740F52B}"/>
              </a:ext>
            </a:extLst>
          </p:cNvPr>
          <p:cNvGrpSpPr/>
          <p:nvPr/>
        </p:nvGrpSpPr>
        <p:grpSpPr>
          <a:xfrm>
            <a:off x="92766" y="1876083"/>
            <a:ext cx="8958470" cy="3105834"/>
            <a:chOff x="92766" y="2471461"/>
            <a:chExt cx="8958470" cy="3105834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D66C5503-E5EA-FB6A-861D-316F38BECA6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C06D7E2-2FD7-8EA8-7250-E87087ECB79C}"/>
                </a:ext>
              </a:extLst>
            </p:cNvPr>
            <p:cNvSpPr txBox="1"/>
            <p:nvPr/>
          </p:nvSpPr>
          <p:spPr>
            <a:xfrm>
              <a:off x="92766" y="2471461"/>
              <a:ext cx="89584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どのようにして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81BA48C-B68D-DEED-F414-7B29728D37CB}"/>
              </a:ext>
            </a:extLst>
          </p:cNvPr>
          <p:cNvSpPr/>
          <p:nvPr/>
        </p:nvSpPr>
        <p:spPr>
          <a:xfrm flipH="1">
            <a:off x="3200400" y="3338586"/>
            <a:ext cx="27432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0258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16111-ACAD-7A15-2D27-F24ABCBA8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2DB6F21-79BB-8E6C-0249-79D0DC9BD61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E1294F1-7450-F65D-50DE-3C7666C50EE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7F4962F-B1E2-CE53-B363-3A90F95C1D3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71C0A3F-CA8A-E1CA-3C6C-BB8BFCFF461D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A973978-87D7-8CB3-A8FD-14A69E41443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come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30B6C12-F39E-D0C0-1AA6-80BA91B00852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来る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8_kihon_v2_come">
            <a:hlinkClick r:id="" action="ppaction://media"/>
            <a:extLst>
              <a:ext uri="{FF2B5EF4-FFF2-40B4-BE49-F238E27FC236}">
                <a16:creationId xmlns:a16="http://schemas.microsoft.com/office/drawing/2014/main" id="{E1886119-DF8D-CA3B-1E18-F1099500A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54200" y="7112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7436217-9325-1E35-424B-CFAF3FA98386}"/>
              </a:ext>
            </a:extLst>
          </p:cNvPr>
          <p:cNvSpPr/>
          <p:nvPr/>
        </p:nvSpPr>
        <p:spPr>
          <a:xfrm flipH="1">
            <a:off x="2832100" y="3657600"/>
            <a:ext cx="34798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3359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9875C-8895-DD85-B120-07F5D55A2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BA6EE68-2CC2-8FE8-A446-F1560F888D9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0C8532C-C7AE-61AB-3F69-8E4AC048DB2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8E5EE91-1574-5666-753D-BC924FB09FC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CA53CDA-F467-1FB0-CDAD-91946C056396}"/>
              </a:ext>
            </a:extLst>
          </p:cNvPr>
          <p:cNvGrpSpPr/>
          <p:nvPr/>
        </p:nvGrpSpPr>
        <p:grpSpPr>
          <a:xfrm>
            <a:off x="-675860" y="1867730"/>
            <a:ext cx="10336696" cy="3122541"/>
            <a:chOff x="-675860" y="2085423"/>
            <a:chExt cx="10336696" cy="312254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FA158F0-D62F-FE46-13BB-4197E11E85EA}"/>
                </a:ext>
              </a:extLst>
            </p:cNvPr>
            <p:cNvSpPr txBox="1"/>
            <p:nvPr/>
          </p:nvSpPr>
          <p:spPr>
            <a:xfrm>
              <a:off x="-675860" y="4007635"/>
              <a:ext cx="103366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[how] [many]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05BF852-89FB-EF26-DD8B-49B03B429E03}"/>
                </a:ext>
              </a:extLst>
            </p:cNvPr>
            <p:cNvSpPr txBox="1"/>
            <p:nvPr/>
          </p:nvSpPr>
          <p:spPr>
            <a:xfrm>
              <a:off x="331304" y="2085423"/>
              <a:ext cx="866692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いくつの～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8_kihon_v3_How many">
            <a:hlinkClick r:id="" action="ppaction://media"/>
            <a:extLst>
              <a:ext uri="{FF2B5EF4-FFF2-40B4-BE49-F238E27FC236}">
                <a16:creationId xmlns:a16="http://schemas.microsoft.com/office/drawing/2014/main" id="{7E55CF37-0E82-612B-BB66-B6C6B50A9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94038" y="5349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CD96C7B-6366-4E00-F111-567032A2E578}"/>
              </a:ext>
            </a:extLst>
          </p:cNvPr>
          <p:cNvSpPr/>
          <p:nvPr/>
        </p:nvSpPr>
        <p:spPr>
          <a:xfrm flipH="1">
            <a:off x="1384300" y="3653506"/>
            <a:ext cx="2286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3A4DFC-5DC1-90AE-1799-2ECBE51F3129}"/>
              </a:ext>
            </a:extLst>
          </p:cNvPr>
          <p:cNvSpPr/>
          <p:nvPr/>
        </p:nvSpPr>
        <p:spPr>
          <a:xfrm flipH="1">
            <a:off x="4660150" y="3653506"/>
            <a:ext cx="2959849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8014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C7897-6D35-2B14-C6FA-A5A3A3EE3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20E1456-A462-EC08-4FDF-4047E71903C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7292C7F-68F9-7189-3224-48DC57984E5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4135B8-D615-3013-4395-FE4C063E4E6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pic>
        <p:nvPicPr>
          <p:cNvPr id="3" name="G1_L18_kihon_v4_How old">
            <a:hlinkClick r:id="" action="ppaction://media"/>
            <a:extLst>
              <a:ext uri="{FF2B5EF4-FFF2-40B4-BE49-F238E27FC236}">
                <a16:creationId xmlns:a16="http://schemas.microsoft.com/office/drawing/2014/main" id="{35AD129A-551E-9C66-236C-4F947D6D9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0188" y="109537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54BC665-B9E4-F2B0-B7C3-0AADF597560C}"/>
              </a:ext>
            </a:extLst>
          </p:cNvPr>
          <p:cNvGrpSpPr/>
          <p:nvPr/>
        </p:nvGrpSpPr>
        <p:grpSpPr>
          <a:xfrm>
            <a:off x="0" y="1604197"/>
            <a:ext cx="9144000" cy="3355992"/>
            <a:chOff x="0" y="1747161"/>
            <a:chExt cx="9144000" cy="335599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EBA1E95-A52D-2B1E-03B7-C7A6002EA000}"/>
                </a:ext>
              </a:extLst>
            </p:cNvPr>
            <p:cNvSpPr txBox="1"/>
            <p:nvPr/>
          </p:nvSpPr>
          <p:spPr>
            <a:xfrm>
              <a:off x="0" y="3902824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[how] [old]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FAA7752-4498-3492-AA37-68EF34F9EA91}"/>
                </a:ext>
              </a:extLst>
            </p:cNvPr>
            <p:cNvSpPr txBox="1"/>
            <p:nvPr/>
          </p:nvSpPr>
          <p:spPr>
            <a:xfrm>
              <a:off x="206478" y="1747161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何歳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FEC7918-7B7D-A77D-177F-5E48BF6ABB68}"/>
              </a:ext>
            </a:extLst>
          </p:cNvPr>
          <p:cNvSpPr/>
          <p:nvPr/>
        </p:nvSpPr>
        <p:spPr>
          <a:xfrm flipH="1">
            <a:off x="2108200" y="3623424"/>
            <a:ext cx="2286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D6F63D8-9C79-C83F-872E-B43659ACE86A}"/>
              </a:ext>
            </a:extLst>
          </p:cNvPr>
          <p:cNvSpPr/>
          <p:nvPr/>
        </p:nvSpPr>
        <p:spPr>
          <a:xfrm flipH="1">
            <a:off x="5284788" y="3623424"/>
            <a:ext cx="1751012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7314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68E33-8CBD-F2EF-86BA-F7D982956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EC072A8-E6E1-7ED0-F18F-C35FFF3EAFA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041A8DE-A33F-EB11-5AE6-6B64ED8AB5C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9A6D9F1-990E-9C51-6444-F9274D86982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pic>
        <p:nvPicPr>
          <p:cNvPr id="4" name="G1_L18_kihon_v6_How long">
            <a:hlinkClick r:id="" action="ppaction://media"/>
            <a:extLst>
              <a:ext uri="{FF2B5EF4-FFF2-40B4-BE49-F238E27FC236}">
                <a16:creationId xmlns:a16="http://schemas.microsoft.com/office/drawing/2014/main" id="{4F40F9D5-85FF-0DA3-6D62-73C622B99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49475" y="1390650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FF007D6-4E5A-02E2-3508-F957D7931C6A}"/>
              </a:ext>
            </a:extLst>
          </p:cNvPr>
          <p:cNvGrpSpPr/>
          <p:nvPr/>
        </p:nvGrpSpPr>
        <p:grpSpPr>
          <a:xfrm>
            <a:off x="495590" y="1981738"/>
            <a:ext cx="8152821" cy="2894525"/>
            <a:chOff x="664007" y="1916306"/>
            <a:chExt cx="8152821" cy="2894525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C69B262-B393-2F5F-1369-780FC1E3199C}"/>
                </a:ext>
              </a:extLst>
            </p:cNvPr>
            <p:cNvSpPr txBox="1"/>
            <p:nvPr/>
          </p:nvSpPr>
          <p:spPr>
            <a:xfrm>
              <a:off x="664007" y="3702835"/>
              <a:ext cx="81528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[how] [long]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95E6CF9-086D-BA4F-3C58-59DCC5FB635D}"/>
                </a:ext>
              </a:extLst>
            </p:cNvPr>
            <p:cNvSpPr txBox="1"/>
            <p:nvPr/>
          </p:nvSpPr>
          <p:spPr>
            <a:xfrm>
              <a:off x="983426" y="1916306"/>
              <a:ext cx="75139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どれくらいの長さ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87D7B31-B749-68D5-28E0-F3E3E3535D62}"/>
              </a:ext>
            </a:extLst>
          </p:cNvPr>
          <p:cNvSpPr/>
          <p:nvPr/>
        </p:nvSpPr>
        <p:spPr>
          <a:xfrm flipH="1">
            <a:off x="2019300" y="3492500"/>
            <a:ext cx="2032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2C45C56-E780-0EF1-F8B1-02FB62EB6C6C}"/>
              </a:ext>
            </a:extLst>
          </p:cNvPr>
          <p:cNvSpPr/>
          <p:nvPr/>
        </p:nvSpPr>
        <p:spPr>
          <a:xfrm flipH="1">
            <a:off x="5029200" y="3492500"/>
            <a:ext cx="2032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6312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B875A-92ED-01F9-F2DD-05AB31CB7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B11F964-F433-6517-3216-F1C08CEBE48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9EC52A7-A654-768B-9AD5-CBA01B690B0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A515304-0F0E-F8DF-1DC6-D81A6D2F94C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FD8335C-0F86-DF87-272C-E16C4395F073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1E4ECC1-1224-307F-4E52-60DB5BCD2B32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分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DA29BBF-14DA-656C-9EDE-038B8DE3F4C3}"/>
                </a:ext>
              </a:extLst>
            </p:cNvPr>
            <p:cNvSpPr txBox="1"/>
            <p:nvPr/>
          </p:nvSpPr>
          <p:spPr>
            <a:xfrm>
              <a:off x="965200" y="4007635"/>
              <a:ext cx="7213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minute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8_kihon_v7_minute">
            <a:hlinkClick r:id="" action="ppaction://media"/>
            <a:extLst>
              <a:ext uri="{FF2B5EF4-FFF2-40B4-BE49-F238E27FC236}">
                <a16:creationId xmlns:a16="http://schemas.microsoft.com/office/drawing/2014/main" id="{11F6B5A2-DDD1-2877-A68A-6D2EF7AA9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95463" y="24225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75C6E9B-C49B-2F1A-477A-A89C8FB73003}"/>
              </a:ext>
            </a:extLst>
          </p:cNvPr>
          <p:cNvSpPr/>
          <p:nvPr/>
        </p:nvSpPr>
        <p:spPr>
          <a:xfrm flipH="1">
            <a:off x="2108200" y="3891375"/>
            <a:ext cx="48641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848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BDF67-D7C9-ECAC-D89E-862AB7195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5104BB2-132E-525B-09AC-C0B5438797E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3BDC42-2F9F-6648-DE7B-6A37ABD0974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24973CD-C58E-BAD4-C424-588A7A45B8E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BA48BC6-B6E7-2E4E-53E4-3E186C6AB866}"/>
              </a:ext>
            </a:extLst>
          </p:cNvPr>
          <p:cNvGrpSpPr/>
          <p:nvPr/>
        </p:nvGrpSpPr>
        <p:grpSpPr>
          <a:xfrm>
            <a:off x="278297" y="1820868"/>
            <a:ext cx="8587408" cy="3216265"/>
            <a:chOff x="278297" y="2361030"/>
            <a:chExt cx="8587408" cy="32162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2C3D41E-5731-AF2F-FDA3-62474C70565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long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CD6FE34-BBA8-BBC0-7642-25A5925476A4}"/>
                </a:ext>
              </a:extLst>
            </p:cNvPr>
            <p:cNvSpPr txBox="1"/>
            <p:nvPr/>
          </p:nvSpPr>
          <p:spPr>
            <a:xfrm>
              <a:off x="278297" y="2361030"/>
              <a:ext cx="85874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の長さがある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8_kihon_v8_long">
            <a:hlinkClick r:id="" action="ppaction://media"/>
            <a:extLst>
              <a:ext uri="{FF2B5EF4-FFF2-40B4-BE49-F238E27FC236}">
                <a16:creationId xmlns:a16="http://schemas.microsoft.com/office/drawing/2014/main" id="{F98BAAC9-7634-36D4-A65B-4ECED66BF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20900" y="8890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35073AC-D8DC-914D-1B53-E58E96092812}"/>
              </a:ext>
            </a:extLst>
          </p:cNvPr>
          <p:cNvSpPr/>
          <p:nvPr/>
        </p:nvSpPr>
        <p:spPr>
          <a:xfrm flipH="1">
            <a:off x="3086100" y="3390527"/>
            <a:ext cx="29718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450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CE287-9D51-D6A9-FCBF-788FFB79A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8B6320C-D3F7-F7D4-143F-FACB60F1184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D75C21-B0FE-CC5A-BE0C-0EB46AFE37F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55DB3E-229A-D165-286E-2956E4BDC6D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pic>
        <p:nvPicPr>
          <p:cNvPr id="4" name="G1_L18_kihon_v9_How much">
            <a:hlinkClick r:id="" action="ppaction://media"/>
            <a:extLst>
              <a:ext uri="{FF2B5EF4-FFF2-40B4-BE49-F238E27FC236}">
                <a16:creationId xmlns:a16="http://schemas.microsoft.com/office/drawing/2014/main" id="{11291BAC-2D8B-324E-D7B3-11E065149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74913" y="1419225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5952C1C-319C-DECE-4CB5-508A56592D6F}"/>
              </a:ext>
            </a:extLst>
          </p:cNvPr>
          <p:cNvGrpSpPr/>
          <p:nvPr/>
        </p:nvGrpSpPr>
        <p:grpSpPr>
          <a:xfrm>
            <a:off x="0" y="1604197"/>
            <a:ext cx="9144000" cy="3355992"/>
            <a:chOff x="0" y="1747161"/>
            <a:chExt cx="9144000" cy="335599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D385884-E362-BEFD-983A-C3A46E3BDA79}"/>
                </a:ext>
              </a:extLst>
            </p:cNvPr>
            <p:cNvSpPr txBox="1"/>
            <p:nvPr/>
          </p:nvSpPr>
          <p:spPr>
            <a:xfrm>
              <a:off x="0" y="3902824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[how] [much]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AB8288F-9265-C388-A850-39204E8FC1E4}"/>
                </a:ext>
              </a:extLst>
            </p:cNvPr>
            <p:cNvSpPr txBox="1"/>
            <p:nvPr/>
          </p:nvSpPr>
          <p:spPr>
            <a:xfrm>
              <a:off x="206478" y="1747161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いくら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47CB5D5-C636-736A-4B67-E5CB9AECA21F}"/>
              </a:ext>
            </a:extLst>
          </p:cNvPr>
          <p:cNvSpPr/>
          <p:nvPr/>
        </p:nvSpPr>
        <p:spPr>
          <a:xfrm flipH="1">
            <a:off x="1485900" y="3623424"/>
            <a:ext cx="2286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064388D-BE4F-0931-A5E4-6BE6C72A10B5}"/>
              </a:ext>
            </a:extLst>
          </p:cNvPr>
          <p:cNvSpPr/>
          <p:nvPr/>
        </p:nvSpPr>
        <p:spPr>
          <a:xfrm flipH="1">
            <a:off x="4749800" y="3623424"/>
            <a:ext cx="29083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401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458C9-C146-5351-1BCD-BB80602CB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BC00711-AC89-7CF1-8703-A521FA45763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1F7A5EC-C64A-0A92-2112-3B42EF9B5BA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1DFC16-BA62-3684-67A7-3493273775D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3AF1C5B-083B-4F72-E6FE-D2C021861C53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A8364D4-2BA4-1113-B72A-DF6FCEC47B8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dollar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E67279C-068E-83E2-4771-8BFF140C9DF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ドル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8_kihon_v10_dollar">
            <a:hlinkClick r:id="" action="ppaction://media"/>
            <a:extLst>
              <a:ext uri="{FF2B5EF4-FFF2-40B4-BE49-F238E27FC236}">
                <a16:creationId xmlns:a16="http://schemas.microsoft.com/office/drawing/2014/main" id="{D27E8151-993F-C855-1019-254EE98EE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49475" y="41592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AFA9CB9-47EC-C06D-B715-C1ABA9463F8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F1836A3-D664-621D-7B46-914D4AC0D346}"/>
              </a:ext>
            </a:extLst>
          </p:cNvPr>
          <p:cNvSpPr/>
          <p:nvPr/>
        </p:nvSpPr>
        <p:spPr>
          <a:xfrm flipH="1">
            <a:off x="2603500" y="3568700"/>
            <a:ext cx="3937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545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この～はいくらですか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AC3EA-1402-4C38-BB15-C4663134A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EAD30D-0DE2-2891-7729-8F452C5FD9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B1B777-4885-BEC8-6AE5-148FCA6FFBF6}"/>
              </a:ext>
            </a:extLst>
          </p:cNvPr>
          <p:cNvSpPr txBox="1"/>
          <p:nvPr/>
        </p:nvSpPr>
        <p:spPr>
          <a:xfrm>
            <a:off x="1439172" y="2409490"/>
            <a:ext cx="626565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[t-] school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 bike.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1-2 I come to school by bike.">
            <a:hlinkClick r:id="" action="ppaction://media"/>
            <a:extLst>
              <a:ext uri="{FF2B5EF4-FFF2-40B4-BE49-F238E27FC236}">
                <a16:creationId xmlns:a16="http://schemas.microsoft.com/office/drawing/2014/main" id="{0638C52D-26C2-2ED6-0BCC-0D6C7D13D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2975" y="1724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152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0C554A3-9739-850F-4911-6896A73C2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122708"/>
            <a:ext cx="8697600" cy="554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35C352F-6A02-C5DF-73A0-08AEC2188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122708"/>
            <a:ext cx="8697600" cy="554209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00418" y="3310150"/>
            <a:ext cx="444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much            hat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1_22_03_kihon_t_1">
            <a:hlinkClick r:id="" action="ppaction://media"/>
            <a:extLst>
              <a:ext uri="{FF2B5EF4-FFF2-40B4-BE49-F238E27FC236}">
                <a16:creationId xmlns:a16="http://schemas.microsoft.com/office/drawing/2014/main" id="{E63B1B60-3879-FB6E-16DC-D868A9BE0E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2875" y="1247775"/>
            <a:ext cx="406400" cy="406400"/>
          </a:xfrm>
          <a:prstGeom prst="rect">
            <a:avLst/>
          </a:prstGeom>
        </p:spPr>
      </p:pic>
      <p:pic>
        <p:nvPicPr>
          <p:cNvPr id="8" name="AS_G1_22_03_kihon_t_1">
            <a:hlinkClick r:id="" action="ppaction://media"/>
            <a:extLst>
              <a:ext uri="{FF2B5EF4-FFF2-40B4-BE49-F238E27FC236}">
                <a16:creationId xmlns:a16="http://schemas.microsoft.com/office/drawing/2014/main" id="{FD5F95C7-3896-8B71-637B-0E48668FAA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2875" y="75750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99404AC-24C2-CF28-793F-568F603EC6A1}"/>
              </a:ext>
            </a:extLst>
          </p:cNvPr>
          <p:cNvSpPr txBox="1"/>
          <p:nvPr/>
        </p:nvSpPr>
        <p:spPr>
          <a:xfrm>
            <a:off x="1300418" y="4538875"/>
            <a:ext cx="5043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much        computer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0447525-05F4-6732-5F35-525C3957ADB6}"/>
              </a:ext>
            </a:extLst>
          </p:cNvPr>
          <p:cNvSpPr txBox="1"/>
          <p:nvPr/>
        </p:nvSpPr>
        <p:spPr>
          <a:xfrm>
            <a:off x="1300417" y="5726239"/>
            <a:ext cx="516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much        dictionary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47A0B38-D5B1-1C1A-C390-BC5F21B9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122708"/>
            <a:ext cx="8697600" cy="554209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2E7480-0C4D-B1D7-1A73-5297FFCC878D}"/>
              </a:ext>
            </a:extLst>
          </p:cNvPr>
          <p:cNvSpPr txBox="1"/>
          <p:nvPr/>
        </p:nvSpPr>
        <p:spPr>
          <a:xfrm>
            <a:off x="1300418" y="3310150"/>
            <a:ext cx="444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much            hat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1D833C7-04FF-1DC4-E8C1-AECC6C07E3AC}"/>
              </a:ext>
            </a:extLst>
          </p:cNvPr>
          <p:cNvSpPr txBox="1"/>
          <p:nvPr/>
        </p:nvSpPr>
        <p:spPr>
          <a:xfrm>
            <a:off x="1300418" y="4538875"/>
            <a:ext cx="5043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much        computer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34CB83F-FEDC-AEFE-E125-412C53050F6E}"/>
              </a:ext>
            </a:extLst>
          </p:cNvPr>
          <p:cNvSpPr txBox="1"/>
          <p:nvPr/>
        </p:nvSpPr>
        <p:spPr>
          <a:xfrm>
            <a:off x="1300417" y="5726239"/>
            <a:ext cx="516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much        dictionary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F50CD5A-D3DC-8DB5-816F-C41085B9C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00" y="1382196"/>
            <a:ext cx="8830800" cy="279410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much is this guitar?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AS_G1_22_04_kihon_t_2">
            <a:hlinkClick r:id="" action="ppaction://media"/>
            <a:extLst>
              <a:ext uri="{FF2B5EF4-FFF2-40B4-BE49-F238E27FC236}">
                <a16:creationId xmlns:a16="http://schemas.microsoft.com/office/drawing/2014/main" id="{81D7AB12-D037-1BBD-C696-FF5389CF6F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29875" y="348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「ユキは、月曜日から土曜日まで英語を勉強します」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22_05_reading_s1_1">
            <a:hlinkClick r:id="" action="ppaction://media"/>
            <a:extLst>
              <a:ext uri="{FF2B5EF4-FFF2-40B4-BE49-F238E27FC236}">
                <a16:creationId xmlns:a16="http://schemas.microsoft.com/office/drawing/2014/main" id="{959C255E-4A36-B01D-D6A4-BE4264190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3500" y="2922588"/>
            <a:ext cx="406400" cy="406400"/>
          </a:xfrm>
          <a:prstGeom prst="rect">
            <a:avLst/>
          </a:prstGeom>
        </p:spPr>
      </p:pic>
      <p:pic>
        <p:nvPicPr>
          <p:cNvPr id="8" name="AS_G1_22_06_reading_s1_2">
            <a:hlinkClick r:id="" action="ppaction://media"/>
            <a:extLst>
              <a:ext uri="{FF2B5EF4-FFF2-40B4-BE49-F238E27FC236}">
                <a16:creationId xmlns:a16="http://schemas.microsoft.com/office/drawing/2014/main" id="{DF64FFB4-0C67-43FF-5159-A96847825B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53533" y="29051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1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A747158-49E2-615B-F183-5B36362C7341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587801"/>
      </p:ext>
    </p:extLst>
  </p:cSld>
  <p:clrMapOvr>
    <a:masterClrMapping/>
  </p:clrMapOvr>
  <p:transition spd="slow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22E9F-168F-96FE-30DD-25346E0F0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6B932F-E355-242F-753B-3F38CEE488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85223B-E05F-B6D5-F8E6-DBFA46B714FF}"/>
              </a:ext>
            </a:extLst>
          </p:cNvPr>
          <p:cNvSpPr txBox="1"/>
          <p:nvPr/>
        </p:nvSpPr>
        <p:spPr>
          <a:xfrm>
            <a:off x="1325878" y="2321004"/>
            <a:ext cx="64922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来ます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自転車で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</p:txBody>
      </p:sp>
      <p:pic>
        <p:nvPicPr>
          <p:cNvPr id="2" name="01-2 I come to school by bike.">
            <a:hlinkClick r:id="" action="ppaction://media"/>
            <a:extLst>
              <a:ext uri="{FF2B5EF4-FFF2-40B4-BE49-F238E27FC236}">
                <a16:creationId xmlns:a16="http://schemas.microsoft.com/office/drawing/2014/main" id="{52829B55-651B-FBCA-B980-C4B3A151E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2975" y="1724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548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713064" y="1786314"/>
            <a:ext cx="7717872" cy="3285372"/>
            <a:chOff x="713064" y="2291923"/>
            <a:chExt cx="7717872" cy="328537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713064" y="4007635"/>
              <a:ext cx="77178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1205948" y="2291923"/>
              <a:ext cx="67321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お気に入りの</a:t>
              </a:r>
            </a:p>
          </p:txBody>
        </p:sp>
      </p:grpSp>
      <p:pic>
        <p:nvPicPr>
          <p:cNvPr id="2" name="G1_L18_reading_v1_favorite">
            <a:hlinkClick r:id="" action="ppaction://media"/>
            <a:extLst>
              <a:ext uri="{FF2B5EF4-FFF2-40B4-BE49-F238E27FC236}">
                <a16:creationId xmlns:a16="http://schemas.microsoft.com/office/drawing/2014/main" id="{590CCFE6-1F2A-41FC-ACF8-9621D4583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32000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527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C18373-62CF-45AC-94A3-090582093CCB}"/>
              </a:ext>
            </a:extLst>
          </p:cNvPr>
          <p:cNvSpPr txBox="1"/>
          <p:nvPr/>
        </p:nvSpPr>
        <p:spPr>
          <a:xfrm>
            <a:off x="723900" y="2359477"/>
            <a:ext cx="76962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favorite</a:t>
            </a:r>
            <a:endParaRPr kumimoji="1" lang="ja-JP" altLang="en-US" sz="13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8_reading_v1_favorite">
            <a:hlinkClick r:id="" action="ppaction://media"/>
            <a:extLst>
              <a:ext uri="{FF2B5EF4-FFF2-40B4-BE49-F238E27FC236}">
                <a16:creationId xmlns:a16="http://schemas.microsoft.com/office/drawing/2014/main" id="{AC0CBF03-3BA1-42E9-97A6-6BB0E598C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32000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9628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107A0F-ADB7-4557-890F-E83BAE409BF2}"/>
              </a:ext>
            </a:extLst>
          </p:cNvPr>
          <p:cNvSpPr txBox="1"/>
          <p:nvPr/>
        </p:nvSpPr>
        <p:spPr>
          <a:xfrm>
            <a:off x="1205948" y="2767281"/>
            <a:ext cx="6732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お気に入りの</a:t>
            </a:r>
          </a:p>
        </p:txBody>
      </p:sp>
      <p:pic>
        <p:nvPicPr>
          <p:cNvPr id="5" name="G1_L18_reading_v1_favorite">
            <a:hlinkClick r:id="" action="ppaction://media"/>
            <a:extLst>
              <a:ext uri="{FF2B5EF4-FFF2-40B4-BE49-F238E27FC236}">
                <a16:creationId xmlns:a16="http://schemas.microsoft.com/office/drawing/2014/main" id="{FA6E26FF-C8A8-4F88-B55D-FA2D590A3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32000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048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1_L18_reading_v2_subject">
            <a:hlinkClick r:id="" action="ppaction://media"/>
            <a:extLst>
              <a:ext uri="{FF2B5EF4-FFF2-40B4-BE49-F238E27FC236}">
                <a16:creationId xmlns:a16="http://schemas.microsoft.com/office/drawing/2014/main" id="{B351B205-F8E5-4895-BC42-9AF9C8801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387350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82E8B61-4D14-879E-1014-675F6D2F4DA8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80AF0CE-54FA-535E-F33C-0EB587F2DFEB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5C6D5BE-19DF-2FF5-CD55-D32F05B75A6B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教科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5604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421032"/>
            <a:ext cx="68264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subject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8_reading_v2_subject">
            <a:hlinkClick r:id="" action="ppaction://media"/>
            <a:extLst>
              <a:ext uri="{FF2B5EF4-FFF2-40B4-BE49-F238E27FC236}">
                <a16:creationId xmlns:a16="http://schemas.microsoft.com/office/drawing/2014/main" id="{6190311F-BEEB-4C25-93C8-B619A224B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38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122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1_L18_reading_v2_subject">
            <a:hlinkClick r:id="" action="ppaction://media"/>
            <a:extLst>
              <a:ext uri="{FF2B5EF4-FFF2-40B4-BE49-F238E27FC236}">
                <a16:creationId xmlns:a16="http://schemas.microsoft.com/office/drawing/2014/main" id="{B626F9DC-4A97-4AB8-9CDF-000D1D1A8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38735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0B0390-8124-2827-675C-EF4FE1399EDF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教科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29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1_L18_kihon_v6_How long">
            <a:hlinkClick r:id="" action="ppaction://media"/>
            <a:extLst>
              <a:ext uri="{FF2B5EF4-FFF2-40B4-BE49-F238E27FC236}">
                <a16:creationId xmlns:a16="http://schemas.microsoft.com/office/drawing/2014/main" id="{F0921E39-0099-49F0-9FEA-233A8B981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49475" y="1390650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17972E3-CB31-899A-4A3D-CEA6813E6B88}"/>
              </a:ext>
            </a:extLst>
          </p:cNvPr>
          <p:cNvGrpSpPr/>
          <p:nvPr/>
        </p:nvGrpSpPr>
        <p:grpSpPr>
          <a:xfrm>
            <a:off x="495590" y="1981738"/>
            <a:ext cx="8152821" cy="2894525"/>
            <a:chOff x="664007" y="1916306"/>
            <a:chExt cx="8152821" cy="2894525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A1B737D-210F-5465-19CB-2EEBDA14F4B1}"/>
                </a:ext>
              </a:extLst>
            </p:cNvPr>
            <p:cNvSpPr txBox="1"/>
            <p:nvPr/>
          </p:nvSpPr>
          <p:spPr>
            <a:xfrm>
              <a:off x="664007" y="3702835"/>
              <a:ext cx="81528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[h--] [l---]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2B39B56-9D8B-E1AD-3FFD-98EA294FC6BC}"/>
                </a:ext>
              </a:extLst>
            </p:cNvPr>
            <p:cNvSpPr txBox="1"/>
            <p:nvPr/>
          </p:nvSpPr>
          <p:spPr>
            <a:xfrm>
              <a:off x="983426" y="1916306"/>
              <a:ext cx="75139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どれくらいの長さ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09570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644170"/>
            <a:ext cx="8507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long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8_kihon_v6_How long">
            <a:hlinkClick r:id="" action="ppaction://media"/>
            <a:extLst>
              <a:ext uri="{FF2B5EF4-FFF2-40B4-BE49-F238E27FC236}">
                <a16:creationId xmlns:a16="http://schemas.microsoft.com/office/drawing/2014/main" id="{5C96077B-CA4F-4E3F-A56D-73029D65F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49475" y="139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937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1_L18_kihon_v6_How long">
            <a:hlinkClick r:id="" action="ppaction://media"/>
            <a:extLst>
              <a:ext uri="{FF2B5EF4-FFF2-40B4-BE49-F238E27FC236}">
                <a16:creationId xmlns:a16="http://schemas.microsoft.com/office/drawing/2014/main" id="{F84C9186-F4F8-4407-A064-C9BFB8AFE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49475" y="139065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F117BD-21F8-AD20-7BC4-367CE3BAE3AB}"/>
              </a:ext>
            </a:extLst>
          </p:cNvPr>
          <p:cNvSpPr txBox="1"/>
          <p:nvPr/>
        </p:nvSpPr>
        <p:spPr>
          <a:xfrm>
            <a:off x="815009" y="2828836"/>
            <a:ext cx="7513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どれくらいの長さ</a:t>
            </a:r>
            <a:endParaRPr kumimoji="1" lang="ja-JP" alt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982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850631"/>
            <a:ext cx="8731046" cy="3156738"/>
            <a:chOff x="206477" y="2420557"/>
            <a:chExt cx="8731046" cy="31567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を勉強する</a:t>
              </a:r>
            </a:p>
          </p:txBody>
        </p:sp>
      </p:grpSp>
      <p:pic>
        <p:nvPicPr>
          <p:cNvPr id="2" name="G1_L18_reading_v4_study">
            <a:hlinkClick r:id="" action="ppaction://media"/>
            <a:extLst>
              <a:ext uri="{FF2B5EF4-FFF2-40B4-BE49-F238E27FC236}">
                <a16:creationId xmlns:a16="http://schemas.microsoft.com/office/drawing/2014/main" id="{75692BB2-C121-48A8-82B7-9CB4B406C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671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FCCEF-A49C-67CA-514A-B5546B5C3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2BFF72F-53AD-B881-632F-0CAF92925FF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0F9BCEC-334C-3658-CA2F-06AED1FA90BC}"/>
              </a:ext>
            </a:extLst>
          </p:cNvPr>
          <p:cNvSpPr txBox="1"/>
          <p:nvPr/>
        </p:nvSpPr>
        <p:spPr>
          <a:xfrm>
            <a:off x="1831523" y="4128490"/>
            <a:ext cx="548094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the station?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8939838-C4E3-2B47-D5D3-2ABBD7A11B8B}"/>
              </a:ext>
            </a:extLst>
          </p:cNvPr>
          <p:cNvSpPr txBox="1"/>
          <p:nvPr/>
        </p:nvSpPr>
        <p:spPr>
          <a:xfrm>
            <a:off x="914396" y="690490"/>
            <a:ext cx="76164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どのようにして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行きますか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駅へ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How do you go to the station">
            <a:hlinkClick r:id="" action="ppaction://media"/>
            <a:extLst>
              <a:ext uri="{FF2B5EF4-FFF2-40B4-BE49-F238E27FC236}">
                <a16:creationId xmlns:a16="http://schemas.microsoft.com/office/drawing/2014/main" id="{E11C09A9-FE29-3A81-6EB7-DCEEC7D4C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5375" y="209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5561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8_reading_v4_study">
            <a:hlinkClick r:id="" action="ppaction://media"/>
            <a:extLst>
              <a:ext uri="{FF2B5EF4-FFF2-40B4-BE49-F238E27FC236}">
                <a16:creationId xmlns:a16="http://schemas.microsoft.com/office/drawing/2014/main" id="{80A314A9-1A20-4A21-8EBD-746E2227C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204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205A79-A96D-4EA2-95A1-A2455250B952}"/>
              </a:ext>
            </a:extLst>
          </p:cNvPr>
          <p:cNvSpPr txBox="1"/>
          <p:nvPr/>
        </p:nvSpPr>
        <p:spPr>
          <a:xfrm>
            <a:off x="206477" y="2690336"/>
            <a:ext cx="8731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を勉強する</a:t>
            </a:r>
          </a:p>
        </p:txBody>
      </p:sp>
      <p:pic>
        <p:nvPicPr>
          <p:cNvPr id="5" name="G1_L18_reading_v4_study">
            <a:hlinkClick r:id="" action="ppaction://media"/>
            <a:extLst>
              <a:ext uri="{FF2B5EF4-FFF2-40B4-BE49-F238E27FC236}">
                <a16:creationId xmlns:a16="http://schemas.microsoft.com/office/drawing/2014/main" id="{88D74187-5CB9-40AD-AF73-F4EED5B1A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823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7BB6C7F-702F-474B-AD40-1A3F37A88CE3}"/>
              </a:ext>
            </a:extLst>
          </p:cNvPr>
          <p:cNvGrpSpPr/>
          <p:nvPr/>
        </p:nvGrpSpPr>
        <p:grpSpPr>
          <a:xfrm>
            <a:off x="0" y="1759313"/>
            <a:ext cx="9144000" cy="3339375"/>
            <a:chOff x="0" y="1991699"/>
            <a:chExt cx="9144000" cy="333937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lang="en-US" altLang="ja-JP" sz="8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-] a [d--]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日に</a:t>
              </a:r>
              <a:endPara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" name="G1_L18_reading_v5_in a day">
            <a:hlinkClick r:id="" action="ppaction://media"/>
            <a:extLst>
              <a:ext uri="{FF2B5EF4-FFF2-40B4-BE49-F238E27FC236}">
                <a16:creationId xmlns:a16="http://schemas.microsoft.com/office/drawing/2014/main" id="{59183D97-1B38-41A5-8E0A-1466CBEF3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66950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734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421032"/>
            <a:ext cx="850789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a day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8_reading_v5_in a day">
            <a:hlinkClick r:id="" action="ppaction://media"/>
            <a:extLst>
              <a:ext uri="{FF2B5EF4-FFF2-40B4-BE49-F238E27FC236}">
                <a16:creationId xmlns:a16="http://schemas.microsoft.com/office/drawing/2014/main" id="{434B5024-9A81-48A3-8617-948D10CB7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66950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54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ADA769F-B728-4648-9E7D-CFA32CA8EF21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日に</a:t>
            </a:r>
            <a:endParaRPr kumimoji="1" lang="en-US" altLang="ja-JP" sz="12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G1_L18_reading_v5_in a day">
            <a:hlinkClick r:id="" action="ppaction://media"/>
            <a:extLst>
              <a:ext uri="{FF2B5EF4-FFF2-40B4-BE49-F238E27FC236}">
                <a16:creationId xmlns:a16="http://schemas.microsoft.com/office/drawing/2014/main" id="{81F918FD-A557-443E-8486-16513F230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66950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968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BF9597-D1E0-4629-A321-6BC4D68214D2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</a:t>
              </a:r>
            </a:p>
          </p:txBody>
        </p:sp>
      </p:grpSp>
      <p:pic>
        <p:nvPicPr>
          <p:cNvPr id="4" name="G1_L18_reading_v6_for">
            <a:hlinkClick r:id="" action="ppaction://media"/>
            <a:extLst>
              <a:ext uri="{FF2B5EF4-FFF2-40B4-BE49-F238E27FC236}">
                <a16:creationId xmlns:a16="http://schemas.microsoft.com/office/drawing/2014/main" id="{2BA8D2FE-2258-4E3C-AEFD-4C0F39B75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49475" y="2805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143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8_reading_v6_for">
            <a:hlinkClick r:id="" action="ppaction://media"/>
            <a:extLst>
              <a:ext uri="{FF2B5EF4-FFF2-40B4-BE49-F238E27FC236}">
                <a16:creationId xmlns:a16="http://schemas.microsoft.com/office/drawing/2014/main" id="{9C13A5CC-841B-4058-BF34-8A08291AA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49475" y="2805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168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の間</a:t>
            </a:r>
          </a:p>
        </p:txBody>
      </p:sp>
      <p:pic>
        <p:nvPicPr>
          <p:cNvPr id="7" name="G1_L18_reading_v6_for">
            <a:hlinkClick r:id="" action="ppaction://media"/>
            <a:extLst>
              <a:ext uri="{FF2B5EF4-FFF2-40B4-BE49-F238E27FC236}">
                <a16:creationId xmlns:a16="http://schemas.microsoft.com/office/drawing/2014/main" id="{4898C2D5-71F8-406F-A2A7-44EBE8073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49475" y="2805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553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78D460E-49E6-4C8E-BDE6-52847AD43158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１時間</a:t>
              </a:r>
              <a:endPara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G1_L18_reading_v7_hour">
            <a:hlinkClick r:id="" action="ppaction://media"/>
            <a:extLst>
              <a:ext uri="{FF2B5EF4-FFF2-40B4-BE49-F238E27FC236}">
                <a16:creationId xmlns:a16="http://schemas.microsoft.com/office/drawing/2014/main" id="{35EC9F82-EDFB-400A-A097-3BC6C152A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74975" y="1566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202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hour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8_reading_v7_hour">
            <a:hlinkClick r:id="" action="ppaction://media"/>
            <a:extLst>
              <a:ext uri="{FF2B5EF4-FFF2-40B4-BE49-F238E27FC236}">
                <a16:creationId xmlns:a16="http://schemas.microsoft.com/office/drawing/2014/main" id="{17616FBC-B74B-40CA-A168-774A79837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74975" y="1566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764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27CD8-F801-AD83-6BC3-4A19447A2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178883-73C1-9342-1F1D-ED08D3DCA00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115558D-B16C-7B25-7C68-E0EA4711EB20}"/>
              </a:ext>
            </a:extLst>
          </p:cNvPr>
          <p:cNvSpPr txBox="1"/>
          <p:nvPr/>
        </p:nvSpPr>
        <p:spPr>
          <a:xfrm>
            <a:off x="1309743" y="2409490"/>
            <a:ext cx="652451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the station?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1-3 How do you go to the station">
            <a:hlinkClick r:id="" action="ppaction://media"/>
            <a:extLst>
              <a:ext uri="{FF2B5EF4-FFF2-40B4-BE49-F238E27FC236}">
                <a16:creationId xmlns:a16="http://schemas.microsoft.com/office/drawing/2014/main" id="{0FBDE7F7-FCE6-24B4-6FC0-614D4B5F5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5375" y="209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824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１時間</a:t>
            </a:r>
            <a:endParaRPr kumimoji="1" lang="en-US" altLang="ja-JP" sz="12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G1_L18_reading_v7_hour">
            <a:hlinkClick r:id="" action="ppaction://media"/>
            <a:extLst>
              <a:ext uri="{FF2B5EF4-FFF2-40B4-BE49-F238E27FC236}">
                <a16:creationId xmlns:a16="http://schemas.microsoft.com/office/drawing/2014/main" id="{62E25C5F-0CAA-4B84-9F46-DB413EFA6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74975" y="1566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558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1AEAEC6-DE8D-4F78-A71A-12375CCD4D04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410356"/>
            <a:chExt cx="7513983" cy="3585596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C789384-1922-4486-B86C-B75D73130A44}"/>
                </a:ext>
              </a:extLst>
            </p:cNvPr>
            <p:cNvSpPr txBox="1"/>
            <p:nvPr/>
          </p:nvSpPr>
          <p:spPr>
            <a:xfrm>
              <a:off x="815009" y="1410356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から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9E85617-D1DE-4B8B-AEBA-93775302A5B6}"/>
                </a:ext>
              </a:extLst>
            </p:cNvPr>
            <p:cNvSpPr txBox="1"/>
            <p:nvPr/>
          </p:nvSpPr>
          <p:spPr>
            <a:xfrm>
              <a:off x="1205948" y="3426292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8_reading_v8_from">
            <a:hlinkClick r:id="" action="ppaction://media"/>
            <a:extLst>
              <a:ext uri="{FF2B5EF4-FFF2-40B4-BE49-F238E27FC236}">
                <a16:creationId xmlns:a16="http://schemas.microsoft.com/office/drawing/2014/main" id="{CFDD304E-EA54-4597-AD94-2E24D1DD7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39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820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from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8_reading_v8_from">
            <a:hlinkClick r:id="" action="ppaction://media"/>
            <a:extLst>
              <a:ext uri="{FF2B5EF4-FFF2-40B4-BE49-F238E27FC236}">
                <a16:creationId xmlns:a16="http://schemas.microsoft.com/office/drawing/2014/main" id="{013A9223-A644-42ED-ABAD-24133AB23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39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096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D99D028-2E77-4F43-BD70-D203F0C9EAE8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8_reading_v8_from">
            <a:hlinkClick r:id="" action="ppaction://media"/>
            <a:extLst>
              <a:ext uri="{FF2B5EF4-FFF2-40B4-BE49-F238E27FC236}">
                <a16:creationId xmlns:a16="http://schemas.microsoft.com/office/drawing/2014/main" id="{6DECA6FA-2B7F-4027-8B0C-002630F6C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39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309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4010C78D-B7CC-4B80-A10D-9EA1B79E7B84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410356"/>
            <a:chExt cx="7513983" cy="3585596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B186FFB-85D1-4A71-8F41-661D93BE9C87}"/>
                </a:ext>
              </a:extLst>
            </p:cNvPr>
            <p:cNvSpPr txBox="1"/>
            <p:nvPr/>
          </p:nvSpPr>
          <p:spPr>
            <a:xfrm>
              <a:off x="815009" y="1410356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まで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0037DD6-4D51-473E-9995-E518790FB268}"/>
                </a:ext>
              </a:extLst>
            </p:cNvPr>
            <p:cNvSpPr txBox="1"/>
            <p:nvPr/>
          </p:nvSpPr>
          <p:spPr>
            <a:xfrm>
              <a:off x="1205948" y="3426292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8_reading_v9_to">
            <a:hlinkClick r:id="" action="ppaction://media"/>
            <a:extLst>
              <a:ext uri="{FF2B5EF4-FFF2-40B4-BE49-F238E27FC236}">
                <a16:creationId xmlns:a16="http://schemas.microsoft.com/office/drawing/2014/main" id="{D353F22C-96B2-4976-A9EA-C6BCDA2AB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03488" y="1449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737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8_reading_v9_to">
            <a:hlinkClick r:id="" action="ppaction://media"/>
            <a:extLst>
              <a:ext uri="{FF2B5EF4-FFF2-40B4-BE49-F238E27FC236}">
                <a16:creationId xmlns:a16="http://schemas.microsoft.com/office/drawing/2014/main" id="{493DD0CE-9AE8-4F1A-8C7A-483CA234A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03488" y="1449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580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A863ABC-CF3C-4532-8A17-5FE9359D0E98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まで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8_reading_v9_to">
            <a:hlinkClick r:id="" action="ppaction://media"/>
            <a:extLst>
              <a:ext uri="{FF2B5EF4-FFF2-40B4-BE49-F238E27FC236}">
                <a16:creationId xmlns:a16="http://schemas.microsoft.com/office/drawing/2014/main" id="{72B483EB-752D-4A8D-AA96-82EC598CE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03488" y="1449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515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B60D4E7-1663-4B19-BEA3-28D7A02D86B6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を読む</a:t>
              </a:r>
            </a:p>
          </p:txBody>
        </p:sp>
      </p:grpSp>
      <p:pic>
        <p:nvPicPr>
          <p:cNvPr id="4" name="G1_L18_reading_v10_read">
            <a:hlinkClick r:id="" action="ppaction://media"/>
            <a:extLst>
              <a:ext uri="{FF2B5EF4-FFF2-40B4-BE49-F238E27FC236}">
                <a16:creationId xmlns:a16="http://schemas.microsoft.com/office/drawing/2014/main" id="{9E7D3558-7DF6-4CD3-8F5E-90570A067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7438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71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8_reading_v10_read">
            <a:hlinkClick r:id="" action="ppaction://media"/>
            <a:extLst>
              <a:ext uri="{FF2B5EF4-FFF2-40B4-BE49-F238E27FC236}">
                <a16:creationId xmlns:a16="http://schemas.microsoft.com/office/drawing/2014/main" id="{947C92FD-F497-4EB4-A4D0-21EFD2FF4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7438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9021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を読む</a:t>
            </a:r>
          </a:p>
        </p:txBody>
      </p:sp>
      <p:pic>
        <p:nvPicPr>
          <p:cNvPr id="7" name="G1_L18_reading_v10_read">
            <a:hlinkClick r:id="" action="ppaction://media"/>
            <a:extLst>
              <a:ext uri="{FF2B5EF4-FFF2-40B4-BE49-F238E27FC236}">
                <a16:creationId xmlns:a16="http://schemas.microsoft.com/office/drawing/2014/main" id="{3C2325F2-E51A-4642-8F6F-3B8F0E2EE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7438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497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69487-C6C1-0006-F593-5E06941F5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85F1A0F-9D85-D6D5-86DA-4142556B8DD5}"/>
              </a:ext>
            </a:extLst>
          </p:cNvPr>
          <p:cNvSpPr/>
          <p:nvPr/>
        </p:nvSpPr>
        <p:spPr>
          <a:xfrm>
            <a:off x="-96818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108B08-4185-BF04-12A2-90F4BE5F4217}"/>
              </a:ext>
            </a:extLst>
          </p:cNvPr>
          <p:cNvSpPr txBox="1"/>
          <p:nvPr/>
        </p:nvSpPr>
        <p:spPr>
          <a:xfrm>
            <a:off x="763793" y="2321004"/>
            <a:ext cx="76164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どのようにして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行きますか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駅へ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3 How do you go to the station">
            <a:hlinkClick r:id="" action="ppaction://media"/>
            <a:extLst>
              <a:ext uri="{FF2B5EF4-FFF2-40B4-BE49-F238E27FC236}">
                <a16:creationId xmlns:a16="http://schemas.microsoft.com/office/drawing/2014/main" id="{8FCD1345-51E8-DF2C-5DF6-C7C89A5C7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5375" y="209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602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BF9597-D1E0-4629-A321-6BC4D68214D2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39567" y="4007635"/>
              <a:ext cx="72648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教科書</a:t>
              </a:r>
            </a:p>
          </p:txBody>
        </p:sp>
      </p:grpSp>
      <p:pic>
        <p:nvPicPr>
          <p:cNvPr id="2" name="G1_L18_reading_v11_textbook">
            <a:hlinkClick r:id="" action="ppaction://media"/>
            <a:extLst>
              <a:ext uri="{FF2B5EF4-FFF2-40B4-BE49-F238E27FC236}">
                <a16:creationId xmlns:a16="http://schemas.microsoft.com/office/drawing/2014/main" id="{414CA625-B0F8-4EEC-8DD3-456742B92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79638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780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5FD7C9-B715-4F64-9C7A-71F34215D57C}"/>
              </a:ext>
            </a:extLst>
          </p:cNvPr>
          <p:cNvSpPr txBox="1"/>
          <p:nvPr/>
        </p:nvSpPr>
        <p:spPr>
          <a:xfrm>
            <a:off x="723900" y="2536448"/>
            <a:ext cx="7696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textbook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8_reading_v11_textbook">
            <a:hlinkClick r:id="" action="ppaction://media"/>
            <a:extLst>
              <a:ext uri="{FF2B5EF4-FFF2-40B4-BE49-F238E27FC236}">
                <a16:creationId xmlns:a16="http://schemas.microsoft.com/office/drawing/2014/main" id="{3AC32E34-7B7F-41AE-98E5-A0A93CC26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79638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743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教科書</a:t>
            </a:r>
          </a:p>
        </p:txBody>
      </p:sp>
      <p:pic>
        <p:nvPicPr>
          <p:cNvPr id="6" name="G1_L18_reading_v11_textbook">
            <a:hlinkClick r:id="" action="ppaction://media"/>
            <a:extLst>
              <a:ext uri="{FF2B5EF4-FFF2-40B4-BE49-F238E27FC236}">
                <a16:creationId xmlns:a16="http://schemas.microsoft.com/office/drawing/2014/main" id="{1BE63AAC-0417-4BEA-87A2-0CE657803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79638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077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9C5F2A-2A5E-4723-A264-3EF5E6519D45}"/>
              </a:ext>
            </a:extLst>
          </p:cNvPr>
          <p:cNvGrpSpPr/>
          <p:nvPr/>
        </p:nvGrpSpPr>
        <p:grpSpPr>
          <a:xfrm>
            <a:off x="0" y="1782395"/>
            <a:ext cx="9144000" cy="3293210"/>
            <a:chOff x="0" y="1527436"/>
            <a:chExt cx="9144000" cy="329321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[m---] [t----]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8" y="1527436"/>
              <a:ext cx="7513983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何度も</a:t>
              </a:r>
              <a:endParaRPr kumimoji="1" lang="ja-JP" altLang="en-US" sz="13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8_reading_v12_many times">
            <a:hlinkClick r:id="" action="ppaction://media"/>
            <a:extLst>
              <a:ext uri="{FF2B5EF4-FFF2-40B4-BE49-F238E27FC236}">
                <a16:creationId xmlns:a16="http://schemas.microsoft.com/office/drawing/2014/main" id="{49E7E611-8C13-4B23-9292-0AE4F9B3D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14588" y="-144463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666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64417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many times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8_reading_v12_many times">
            <a:hlinkClick r:id="" action="ppaction://media"/>
            <a:extLst>
              <a:ext uri="{FF2B5EF4-FFF2-40B4-BE49-F238E27FC236}">
                <a16:creationId xmlns:a16="http://schemas.microsoft.com/office/drawing/2014/main" id="{FED05E50-2CEF-4347-AACD-792A94613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14588" y="-144463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402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4F6A3B-AA0E-4735-A0A8-517C06437CD6}"/>
              </a:ext>
            </a:extLst>
          </p:cNvPr>
          <p:cNvSpPr txBox="1"/>
          <p:nvPr/>
        </p:nvSpPr>
        <p:spPr>
          <a:xfrm>
            <a:off x="815008" y="2382560"/>
            <a:ext cx="751398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何度も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8_reading_v12_many times">
            <a:hlinkClick r:id="" action="ppaction://media"/>
            <a:extLst>
              <a:ext uri="{FF2B5EF4-FFF2-40B4-BE49-F238E27FC236}">
                <a16:creationId xmlns:a16="http://schemas.microsoft.com/office/drawing/2014/main" id="{B9864076-94F8-4836-A03A-0DFB9DECB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14588" y="-144463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855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24CFACA-E754-4674-9AEE-289AA6DC5191}"/>
              </a:ext>
            </a:extLst>
          </p:cNvPr>
          <p:cNvGrpSpPr/>
          <p:nvPr/>
        </p:nvGrpSpPr>
        <p:grpSpPr>
          <a:xfrm>
            <a:off x="0" y="1832836"/>
            <a:ext cx="9144000" cy="3192329"/>
            <a:chOff x="0" y="2082326"/>
            <a:chExt cx="9144000" cy="319232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[l-----] [t-]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424070" y="2082326"/>
              <a:ext cx="829586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を聞く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8_reading_v13_listen to">
            <a:hlinkClick r:id="" action="ppaction://media"/>
            <a:extLst>
              <a:ext uri="{FF2B5EF4-FFF2-40B4-BE49-F238E27FC236}">
                <a16:creationId xmlns:a16="http://schemas.microsoft.com/office/drawing/2014/main" id="{77E10BC4-A49B-43CD-92C7-D27359CB7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-2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458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382560"/>
            <a:ext cx="784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 to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8_reading_v13_listen to">
            <a:hlinkClick r:id="" action="ppaction://media"/>
            <a:extLst>
              <a:ext uri="{FF2B5EF4-FFF2-40B4-BE49-F238E27FC236}">
                <a16:creationId xmlns:a16="http://schemas.microsoft.com/office/drawing/2014/main" id="{03882F98-DBEE-4984-B35B-88D24699A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-2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550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03EF66-979D-4CB8-97C9-5F284EBDF43F}"/>
              </a:ext>
            </a:extLst>
          </p:cNvPr>
          <p:cNvSpPr txBox="1"/>
          <p:nvPr/>
        </p:nvSpPr>
        <p:spPr>
          <a:xfrm>
            <a:off x="424070" y="2497976"/>
            <a:ext cx="829586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を聞く</a:t>
            </a:r>
            <a:endParaRPr kumimoji="1" lang="ja-JP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8_reading_v13_listen to">
            <a:hlinkClick r:id="" action="ppaction://media"/>
            <a:extLst>
              <a:ext uri="{FF2B5EF4-FFF2-40B4-BE49-F238E27FC236}">
                <a16:creationId xmlns:a16="http://schemas.microsoft.com/office/drawing/2014/main" id="{8024EADA-39C4-4B85-8C3A-AFC80683E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-2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06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E446DC5-C8ED-4F2C-B199-5B1A78C1271F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歌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8_reading_v14_song">
            <a:hlinkClick r:id="" action="ppaction://media"/>
            <a:extLst>
              <a:ext uri="{FF2B5EF4-FFF2-40B4-BE49-F238E27FC236}">
                <a16:creationId xmlns:a16="http://schemas.microsoft.com/office/drawing/2014/main" id="{416F6239-CE37-4FB4-B0C7-B3755E951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360488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FD7DE7C-D071-FD57-0C9A-B4F223AF39D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072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88177-6D66-C29F-EB73-1914D61BC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BE92AF-1B56-8238-2A9B-09DB2D7A79E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CF1BD03-FE5A-13AA-A174-2096F1A94FEE}"/>
              </a:ext>
            </a:extLst>
          </p:cNvPr>
          <p:cNvSpPr txBox="1"/>
          <p:nvPr/>
        </p:nvSpPr>
        <p:spPr>
          <a:xfrm>
            <a:off x="1499681" y="4128490"/>
            <a:ext cx="614462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to the station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bus.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17980D-E323-B8AC-C3EF-F0E86B6C0B74}"/>
              </a:ext>
            </a:extLst>
          </p:cNvPr>
          <p:cNvSpPr txBox="1"/>
          <p:nvPr/>
        </p:nvSpPr>
        <p:spPr>
          <a:xfrm>
            <a:off x="1325873" y="690490"/>
            <a:ext cx="64922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行きます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駅へ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バスで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</p:txBody>
      </p:sp>
      <p:pic>
        <p:nvPicPr>
          <p:cNvPr id="2" name="01-4 I go to the station by bus.">
            <a:hlinkClick r:id="" action="ppaction://media"/>
            <a:extLst>
              <a:ext uri="{FF2B5EF4-FFF2-40B4-BE49-F238E27FC236}">
                <a16:creationId xmlns:a16="http://schemas.microsoft.com/office/drawing/2014/main" id="{4B6A5F67-45B7-9CE3-06C3-3E14B7D91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2454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6100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song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8_reading_v14_song">
            <a:hlinkClick r:id="" action="ppaction://media"/>
            <a:extLst>
              <a:ext uri="{FF2B5EF4-FFF2-40B4-BE49-F238E27FC236}">
                <a16:creationId xmlns:a16="http://schemas.microsoft.com/office/drawing/2014/main" id="{FC0EA51D-FB09-48E5-901D-C1BC21B78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36048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E65B03D-265A-E130-3CCB-E32A1E6CD83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7879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歌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8_reading_v14_song">
            <a:hlinkClick r:id="" action="ppaction://media"/>
            <a:extLst>
              <a:ext uri="{FF2B5EF4-FFF2-40B4-BE49-F238E27FC236}">
                <a16:creationId xmlns:a16="http://schemas.microsoft.com/office/drawing/2014/main" id="{1837CAD9-06B4-4538-B142-CD1739D7B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36725" y="1360488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2346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89F56-6A7E-56CC-9984-8DE9C0FC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658E5D5-19EF-888D-0866-C0DAC0DD27C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03E47EA-6782-F19E-89C9-F319BE765E2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91CF75B-0AD1-A674-A19A-2228CE88D64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5A34806-2C2A-2080-5234-8E85D371A8EB}"/>
              </a:ext>
            </a:extLst>
          </p:cNvPr>
          <p:cNvGrpSpPr/>
          <p:nvPr/>
        </p:nvGrpSpPr>
        <p:grpSpPr>
          <a:xfrm>
            <a:off x="713064" y="1786314"/>
            <a:ext cx="7717872" cy="3285372"/>
            <a:chOff x="713064" y="2291923"/>
            <a:chExt cx="7717872" cy="328537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FECA4C2-4577-A5EA-6680-46D4AB08838C}"/>
                </a:ext>
              </a:extLst>
            </p:cNvPr>
            <p:cNvSpPr txBox="1"/>
            <p:nvPr/>
          </p:nvSpPr>
          <p:spPr>
            <a:xfrm>
              <a:off x="713064" y="4007635"/>
              <a:ext cx="77178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favorite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74AF0DB-E03E-BFCE-72FC-C8ED041868E9}"/>
                </a:ext>
              </a:extLst>
            </p:cNvPr>
            <p:cNvSpPr txBox="1"/>
            <p:nvPr/>
          </p:nvSpPr>
          <p:spPr>
            <a:xfrm>
              <a:off x="1205948" y="2291923"/>
              <a:ext cx="67321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お気に入りの</a:t>
              </a:r>
            </a:p>
          </p:txBody>
        </p:sp>
      </p:grpSp>
      <p:pic>
        <p:nvPicPr>
          <p:cNvPr id="2" name="G1_L18_reading_v1_favorite">
            <a:hlinkClick r:id="" action="ppaction://media"/>
            <a:extLst>
              <a:ext uri="{FF2B5EF4-FFF2-40B4-BE49-F238E27FC236}">
                <a16:creationId xmlns:a16="http://schemas.microsoft.com/office/drawing/2014/main" id="{D1CAA929-EBBC-2F18-0D1D-AF5231149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32000" y="11414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5E056F2-90D8-EB1D-A62A-E5B211E7101A}"/>
              </a:ext>
            </a:extLst>
          </p:cNvPr>
          <p:cNvSpPr/>
          <p:nvPr/>
        </p:nvSpPr>
        <p:spPr>
          <a:xfrm>
            <a:off x="2044700" y="3362962"/>
            <a:ext cx="5118100" cy="145033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238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3FF27-C847-BFA7-86B6-4BE84F110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D54415-8341-F501-3823-01022AE0C7F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7BEC336-E0E9-9FAE-E2B9-9814E4D778D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A5B9A19-8BD8-32E6-8852-D03ABB03CB5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pic>
        <p:nvPicPr>
          <p:cNvPr id="2" name="G1_L18_reading_v2_subject">
            <a:hlinkClick r:id="" action="ppaction://media"/>
            <a:extLst>
              <a:ext uri="{FF2B5EF4-FFF2-40B4-BE49-F238E27FC236}">
                <a16:creationId xmlns:a16="http://schemas.microsoft.com/office/drawing/2014/main" id="{4A256B01-5050-1EA8-A311-880C07C62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5625" y="387350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36C4247-0F30-E570-4E88-2FEC61495B5B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160E853-F5AF-84B2-C76E-4DAE53266B0D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subject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1EC0D59-A74A-F124-1FE6-4E0D08C390EA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教科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24EA192-5208-563A-3AF3-F7A910EFF041}"/>
              </a:ext>
            </a:extLst>
          </p:cNvPr>
          <p:cNvSpPr/>
          <p:nvPr/>
        </p:nvSpPr>
        <p:spPr>
          <a:xfrm>
            <a:off x="2222500" y="3752166"/>
            <a:ext cx="4762500" cy="137288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694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488D9-2C08-3276-A5FB-9AAE860B3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6B7CF9A-852A-C88C-B73A-B95CBB8B993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DFCA324-A5CF-0E11-D934-F74C0EA1509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18CC55-64EB-8237-7DAA-C3C3A680A0C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pic>
        <p:nvPicPr>
          <p:cNvPr id="4" name="G1_L18_kihon_v6_How long">
            <a:hlinkClick r:id="" action="ppaction://media"/>
            <a:extLst>
              <a:ext uri="{FF2B5EF4-FFF2-40B4-BE49-F238E27FC236}">
                <a16:creationId xmlns:a16="http://schemas.microsoft.com/office/drawing/2014/main" id="{7F5BC976-529A-1767-18C9-EF45A26EB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49475" y="1390650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BBF2DFC-EABF-1F4A-0706-5EFFD1B8A0D8}"/>
              </a:ext>
            </a:extLst>
          </p:cNvPr>
          <p:cNvGrpSpPr/>
          <p:nvPr/>
        </p:nvGrpSpPr>
        <p:grpSpPr>
          <a:xfrm>
            <a:off x="495590" y="1981738"/>
            <a:ext cx="8152821" cy="2894525"/>
            <a:chOff x="664007" y="1916306"/>
            <a:chExt cx="8152821" cy="2894525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EF85AD3-A3FA-9FBD-B789-7F5F22840CF7}"/>
                </a:ext>
              </a:extLst>
            </p:cNvPr>
            <p:cNvSpPr txBox="1"/>
            <p:nvPr/>
          </p:nvSpPr>
          <p:spPr>
            <a:xfrm>
              <a:off x="664007" y="3702835"/>
              <a:ext cx="81528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[how] [long]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E6965CB-F382-B7AB-44AA-F1B9BE216EDE}"/>
                </a:ext>
              </a:extLst>
            </p:cNvPr>
            <p:cNvSpPr txBox="1"/>
            <p:nvPr/>
          </p:nvSpPr>
          <p:spPr>
            <a:xfrm>
              <a:off x="983426" y="1916306"/>
              <a:ext cx="75139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どれくらいの長さ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259E256-8688-E2D0-8B42-95B680C9BC00}"/>
              </a:ext>
            </a:extLst>
          </p:cNvPr>
          <p:cNvSpPr/>
          <p:nvPr/>
        </p:nvSpPr>
        <p:spPr>
          <a:xfrm>
            <a:off x="2120900" y="3580263"/>
            <a:ext cx="19685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0A39443-7685-DB09-3421-33ED163A72D3}"/>
              </a:ext>
            </a:extLst>
          </p:cNvPr>
          <p:cNvSpPr/>
          <p:nvPr/>
        </p:nvSpPr>
        <p:spPr>
          <a:xfrm>
            <a:off x="5054600" y="3580263"/>
            <a:ext cx="20574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9705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0C499-9A7A-B30D-0359-C23CE2BE0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A40B3B-C83D-0F15-0564-1B46B11C733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E37FAC9-C348-5676-A215-4D855DB666C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6ACD8B-A03B-65E8-E50B-0B30ACBE335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85A2EAD-EB4E-F7F4-EA55-5791793FA31F}"/>
              </a:ext>
            </a:extLst>
          </p:cNvPr>
          <p:cNvGrpSpPr/>
          <p:nvPr/>
        </p:nvGrpSpPr>
        <p:grpSpPr>
          <a:xfrm>
            <a:off x="206477" y="1850631"/>
            <a:ext cx="8731046" cy="3156738"/>
            <a:chOff x="206477" y="2420557"/>
            <a:chExt cx="8731046" cy="31567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2F4EF25-FAC1-FB44-FB62-E96E2838079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study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6FCF277-C963-157F-7583-0ADAB878BA25}"/>
                </a:ext>
              </a:extLst>
            </p:cNvPr>
            <p:cNvSpPr txBox="1"/>
            <p:nvPr/>
          </p:nvSpPr>
          <p:spPr>
            <a:xfrm>
              <a:off x="206477" y="2420557"/>
              <a:ext cx="87310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を勉強する</a:t>
              </a:r>
            </a:p>
          </p:txBody>
        </p:sp>
      </p:grpSp>
      <p:pic>
        <p:nvPicPr>
          <p:cNvPr id="2" name="G1_L18_reading_v4_study">
            <a:hlinkClick r:id="" action="ppaction://media"/>
            <a:extLst>
              <a:ext uri="{FF2B5EF4-FFF2-40B4-BE49-F238E27FC236}">
                <a16:creationId xmlns:a16="http://schemas.microsoft.com/office/drawing/2014/main" id="{808998B5-E556-24CF-DAC6-37B7554FE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54200" y="11239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D655C9E-ED72-34EA-B473-AC51568FABC2}"/>
              </a:ext>
            </a:extLst>
          </p:cNvPr>
          <p:cNvSpPr/>
          <p:nvPr/>
        </p:nvSpPr>
        <p:spPr>
          <a:xfrm>
            <a:off x="2501900" y="3327958"/>
            <a:ext cx="4203700" cy="147732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112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A631B-40BA-E7D2-AEB4-E7EFAFCC6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4C6D32E-38ED-990E-1925-5AB7AA82E8A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30D47B9-C7D5-89DB-6B5B-F656F60EDB4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3C8C86-B428-412C-0DEB-FF3544470D4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003CC97-8EED-EA54-03FD-916CC946D66E}"/>
              </a:ext>
            </a:extLst>
          </p:cNvPr>
          <p:cNvGrpSpPr/>
          <p:nvPr/>
        </p:nvGrpSpPr>
        <p:grpSpPr>
          <a:xfrm>
            <a:off x="0" y="1759313"/>
            <a:ext cx="9144000" cy="3339375"/>
            <a:chOff x="0" y="1991699"/>
            <a:chExt cx="9144000" cy="333937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A4E369D-B435-4B41-3170-4761B162A860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[in] a [day]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310B695-F4BE-C83D-D28C-037CA064F2AA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日に</a:t>
              </a:r>
              <a:endPara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" name="G1_L18_reading_v5_in a day">
            <a:hlinkClick r:id="" action="ppaction://media"/>
            <a:extLst>
              <a:ext uri="{FF2B5EF4-FFF2-40B4-BE49-F238E27FC236}">
                <a16:creationId xmlns:a16="http://schemas.microsoft.com/office/drawing/2014/main" id="{C12C21D0-23C4-8CC5-36F0-9CE970859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66950" y="10953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9818CAE-C26A-CA0C-3B06-2BF92EC93506}"/>
              </a:ext>
            </a:extLst>
          </p:cNvPr>
          <p:cNvSpPr/>
          <p:nvPr/>
        </p:nvSpPr>
        <p:spPr>
          <a:xfrm>
            <a:off x="1828800" y="3775249"/>
            <a:ext cx="12954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418C64C-3A5B-E7D2-41A1-93A59C112B25}"/>
              </a:ext>
            </a:extLst>
          </p:cNvPr>
          <p:cNvSpPr/>
          <p:nvPr/>
        </p:nvSpPr>
        <p:spPr>
          <a:xfrm>
            <a:off x="5168900" y="3775249"/>
            <a:ext cx="21971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9944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69CCB-695F-992F-F5AA-B0EBE42F2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36B594B-031E-D241-0376-64FCF862827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97131B1-3A5F-9499-9DD8-D0708CF1DB2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C05E575-8877-3EF2-FCC7-E417CB49FC0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AB5481F-E6E7-6611-ABDE-A02DD9774321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4BE3972-D14B-F65C-9CC7-0249B25DF9F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for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DE80872-115A-4F1D-CAC2-5505EAB1BEF5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</a:t>
              </a:r>
            </a:p>
          </p:txBody>
        </p:sp>
      </p:grpSp>
      <p:pic>
        <p:nvPicPr>
          <p:cNvPr id="4" name="G1_L18_reading_v6_for">
            <a:hlinkClick r:id="" action="ppaction://media"/>
            <a:extLst>
              <a:ext uri="{FF2B5EF4-FFF2-40B4-BE49-F238E27FC236}">
                <a16:creationId xmlns:a16="http://schemas.microsoft.com/office/drawing/2014/main" id="{970BD4F5-0C25-C90F-5C27-EC4435FC6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49475" y="28051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50F5091-E530-637D-841A-F78010C6464F}"/>
              </a:ext>
            </a:extLst>
          </p:cNvPr>
          <p:cNvSpPr/>
          <p:nvPr/>
        </p:nvSpPr>
        <p:spPr>
          <a:xfrm>
            <a:off x="3492500" y="3536950"/>
            <a:ext cx="2222500" cy="14668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544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A2021-1CD4-3A89-7CA8-D20A60C9D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D25DAF-9840-76BB-87CC-5E8DEAFB28E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F583FEE-F408-A5A0-94DD-D2C32E2FC42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989AF1-6675-6862-34EF-488637AA516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EFE0F1D-FC33-8512-9C1B-8F63EB335E63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5EB2D02-0D4E-1733-CC8E-391203FC7BF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hour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46AD6B6-CAFB-2693-6F50-151CBA60E60F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１時間</a:t>
              </a:r>
              <a:endPara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G1_L18_reading_v7_hour">
            <a:hlinkClick r:id="" action="ppaction://media"/>
            <a:extLst>
              <a:ext uri="{FF2B5EF4-FFF2-40B4-BE49-F238E27FC236}">
                <a16:creationId xmlns:a16="http://schemas.microsoft.com/office/drawing/2014/main" id="{7FB06834-8987-0B47-0301-893D920F5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74975" y="15668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55D1804-CD9E-30F8-3705-E6D7B4B9DC5B}"/>
              </a:ext>
            </a:extLst>
          </p:cNvPr>
          <p:cNvSpPr/>
          <p:nvPr/>
        </p:nvSpPr>
        <p:spPr>
          <a:xfrm>
            <a:off x="2908300" y="3652138"/>
            <a:ext cx="33909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450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51956-3A0B-1001-4CD2-F7DE7B2C9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B6EEAC6-84CC-9CCF-6723-1369ED613C6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0DE082-2973-0D28-77DE-B9A68B383B4E}"/>
              </a:ext>
            </a:extLst>
          </p:cNvPr>
          <p:cNvSpPr txBox="1"/>
          <p:nvPr/>
        </p:nvSpPr>
        <p:spPr>
          <a:xfrm>
            <a:off x="1042315" y="2409490"/>
            <a:ext cx="705936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[t-] the station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[b-] bus.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1-4 I go to the station by bus.">
            <a:hlinkClick r:id="" action="ppaction://media"/>
            <a:extLst>
              <a:ext uri="{FF2B5EF4-FFF2-40B4-BE49-F238E27FC236}">
                <a16:creationId xmlns:a16="http://schemas.microsoft.com/office/drawing/2014/main" id="{734744E5-9DB2-7EB6-F754-9D2501A47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2454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088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C3941-A02A-3CDE-79BB-1AF7AB486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E106D7B-19B8-E0DF-C397-2A2145214AD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4F03ED5-0A48-7C5B-07C2-B0FDB86A0D9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6A19A6-C606-8D51-36FE-9B35E709EF7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25B82E7-C48E-D9AA-E07E-B64281C91221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410356"/>
            <a:chExt cx="7513983" cy="3585596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55FD79C-0099-BF2B-0D29-3B90E00EDDE3}"/>
                </a:ext>
              </a:extLst>
            </p:cNvPr>
            <p:cNvSpPr txBox="1"/>
            <p:nvPr/>
          </p:nvSpPr>
          <p:spPr>
            <a:xfrm>
              <a:off x="815009" y="1410356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から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D5B2618-8E42-8767-1B65-1250C75A3EAA}"/>
                </a:ext>
              </a:extLst>
            </p:cNvPr>
            <p:cNvSpPr txBox="1"/>
            <p:nvPr/>
          </p:nvSpPr>
          <p:spPr>
            <a:xfrm>
              <a:off x="1205948" y="3426292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from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8_reading_v8_from">
            <a:hlinkClick r:id="" action="ppaction://media"/>
            <a:extLst>
              <a:ext uri="{FF2B5EF4-FFF2-40B4-BE49-F238E27FC236}">
                <a16:creationId xmlns:a16="http://schemas.microsoft.com/office/drawing/2014/main" id="{7DA451FB-5135-3EF7-D793-C4E658E1E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2875" y="1390650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0F4E3DE-5516-9093-828B-933AC9A0F2A8}"/>
              </a:ext>
            </a:extLst>
          </p:cNvPr>
          <p:cNvSpPr/>
          <p:nvPr/>
        </p:nvSpPr>
        <p:spPr>
          <a:xfrm>
            <a:off x="2882900" y="3575938"/>
            <a:ext cx="3441700" cy="147291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441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B207D-5896-E52F-C5C2-A27B592DE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4356838-0F1C-DC02-1C3B-C3B5C5B45B9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69E4047-3202-8E27-04B8-91183266F13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197F8A7-60DB-4D02-78B7-4879CB65402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014D7B4-AA97-D2C5-C0A5-0E50043F37CD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410356"/>
            <a:chExt cx="7513983" cy="3585596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D675B2E-D048-63DF-B781-F6C435F755BF}"/>
                </a:ext>
              </a:extLst>
            </p:cNvPr>
            <p:cNvSpPr txBox="1"/>
            <p:nvPr/>
          </p:nvSpPr>
          <p:spPr>
            <a:xfrm>
              <a:off x="815009" y="1410356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まで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2057D01-8DC0-ACC9-046E-9421C98EBF5F}"/>
                </a:ext>
              </a:extLst>
            </p:cNvPr>
            <p:cNvSpPr txBox="1"/>
            <p:nvPr/>
          </p:nvSpPr>
          <p:spPr>
            <a:xfrm>
              <a:off x="1205948" y="3426292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18_reading_v9_to">
            <a:hlinkClick r:id="" action="ppaction://media"/>
            <a:extLst>
              <a:ext uri="{FF2B5EF4-FFF2-40B4-BE49-F238E27FC236}">
                <a16:creationId xmlns:a16="http://schemas.microsoft.com/office/drawing/2014/main" id="{0DD7B7B9-FB5E-0042-6954-70FAB3F0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03488" y="1449388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672AD3B-8E40-D031-C478-364CC760EA65}"/>
              </a:ext>
            </a:extLst>
          </p:cNvPr>
          <p:cNvSpPr/>
          <p:nvPr/>
        </p:nvSpPr>
        <p:spPr>
          <a:xfrm>
            <a:off x="3657600" y="3555390"/>
            <a:ext cx="1892300" cy="15696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243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87974-11B2-22C6-71A4-D17D608B1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9C7DD7E-4534-B32C-D886-A57D3916931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3436BEE-6CBD-8EAB-6F06-45AA769B4BD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BA68A7-040E-5FF2-96D5-0DB895E42E0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5CBA951-2008-4CDD-BE61-E709744FFBDD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FC8C5E4-A602-6C4D-F6F8-9CD0E6871AD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AA97DA7-DF78-CF48-EB8A-65082FCDD07F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を読む</a:t>
              </a:r>
            </a:p>
          </p:txBody>
        </p:sp>
      </p:grpSp>
      <p:pic>
        <p:nvPicPr>
          <p:cNvPr id="4" name="G1_L18_reading_v10_read">
            <a:hlinkClick r:id="" action="ppaction://media"/>
            <a:extLst>
              <a:ext uri="{FF2B5EF4-FFF2-40B4-BE49-F238E27FC236}">
                <a16:creationId xmlns:a16="http://schemas.microsoft.com/office/drawing/2014/main" id="{837456C7-2A31-1D80-8042-6B9D70E53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7438" y="7112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C18B703-4776-3BFF-DF4D-7372EA246155}"/>
              </a:ext>
            </a:extLst>
          </p:cNvPr>
          <p:cNvSpPr/>
          <p:nvPr/>
        </p:nvSpPr>
        <p:spPr>
          <a:xfrm>
            <a:off x="2857500" y="3429000"/>
            <a:ext cx="3492500" cy="16960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767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CC410-49D9-14C7-FBE8-1DAFF4E61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1D5071D-DA20-7619-5EFA-227F55D9041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48FEB39-9713-8E69-4861-3C792316BDE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FDD510-0193-F0B4-FEB3-B3F7D2EAC39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確認テスト⑪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AB3F93E-872E-D1C1-72D7-1904C65D6675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2568A02-75F8-A703-0B9A-E82D371B16B7}"/>
                </a:ext>
              </a:extLst>
            </p:cNvPr>
            <p:cNvSpPr txBox="1"/>
            <p:nvPr/>
          </p:nvSpPr>
          <p:spPr>
            <a:xfrm>
              <a:off x="342900" y="4007635"/>
              <a:ext cx="8458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textbook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9549D46-EB06-7F28-8ABE-40E4BF2FEBBC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教科書</a:t>
              </a:r>
            </a:p>
          </p:txBody>
        </p:sp>
      </p:grpSp>
      <p:pic>
        <p:nvPicPr>
          <p:cNvPr id="2" name="G1_L18_reading_v11_textbook">
            <a:hlinkClick r:id="" action="ppaction://media"/>
            <a:extLst>
              <a:ext uri="{FF2B5EF4-FFF2-40B4-BE49-F238E27FC236}">
                <a16:creationId xmlns:a16="http://schemas.microsoft.com/office/drawing/2014/main" id="{DCFD5ABD-D763-0A2B-2B83-5FE12C230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79638" y="5635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019B541-7D78-8187-7F5F-BF81636D3CF0}"/>
              </a:ext>
            </a:extLst>
          </p:cNvPr>
          <p:cNvSpPr/>
          <p:nvPr/>
        </p:nvSpPr>
        <p:spPr>
          <a:xfrm>
            <a:off x="1631950" y="3652138"/>
            <a:ext cx="58801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726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9707D-419A-BBF0-C7F8-E308640B1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0520FE0-9499-B899-9790-AAA41FA436A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BF8692B-F193-11F5-AA05-9C616F54FBB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DDEC1CD-F67C-A2AC-53C9-CBBC6902B29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確認テスト⑫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A9C19A4-6CF1-6616-E701-9047009240CA}"/>
              </a:ext>
            </a:extLst>
          </p:cNvPr>
          <p:cNvGrpSpPr/>
          <p:nvPr/>
        </p:nvGrpSpPr>
        <p:grpSpPr>
          <a:xfrm>
            <a:off x="0" y="1782395"/>
            <a:ext cx="9144000" cy="3293210"/>
            <a:chOff x="0" y="1527436"/>
            <a:chExt cx="9144000" cy="329321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31C0605-D86D-58EB-40CD-D24494B481A8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[many] [times]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C82B127-170F-CE63-A23A-74583312AAD8}"/>
                </a:ext>
              </a:extLst>
            </p:cNvPr>
            <p:cNvSpPr txBox="1"/>
            <p:nvPr/>
          </p:nvSpPr>
          <p:spPr>
            <a:xfrm>
              <a:off x="815008" y="1527436"/>
              <a:ext cx="7513983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何度も</a:t>
              </a:r>
              <a:endParaRPr kumimoji="1" lang="ja-JP" altLang="en-US" sz="13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8_reading_v12_many times">
            <a:hlinkClick r:id="" action="ppaction://media"/>
            <a:extLst>
              <a:ext uri="{FF2B5EF4-FFF2-40B4-BE49-F238E27FC236}">
                <a16:creationId xmlns:a16="http://schemas.microsoft.com/office/drawing/2014/main" id="{E533F1BB-4C7C-DC98-AFBC-75445EF0F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14588" y="-144463"/>
            <a:ext cx="609600" cy="60960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A333AD0-0798-D06E-C155-6A84C00AA583}"/>
              </a:ext>
            </a:extLst>
          </p:cNvPr>
          <p:cNvSpPr/>
          <p:nvPr/>
        </p:nvSpPr>
        <p:spPr>
          <a:xfrm>
            <a:off x="1130300" y="3829050"/>
            <a:ext cx="30353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D22FB10-5D39-2230-4F96-313B14C3BA91}"/>
              </a:ext>
            </a:extLst>
          </p:cNvPr>
          <p:cNvSpPr/>
          <p:nvPr/>
        </p:nvSpPr>
        <p:spPr>
          <a:xfrm>
            <a:off x="4998555" y="3829050"/>
            <a:ext cx="30353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1765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1565D-5AA6-C13A-BFD7-C25438C1C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D12D45A-70DD-72D1-4B8F-9923D1F9810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7DF4AEA-AF8F-AC5E-941C-E374D4A50DA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8A2CE74-E768-3904-6496-7B5256D1767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確認テスト⑬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9F1390F-3FA2-BFD1-56F9-D9EF9F9F848C}"/>
              </a:ext>
            </a:extLst>
          </p:cNvPr>
          <p:cNvGrpSpPr/>
          <p:nvPr/>
        </p:nvGrpSpPr>
        <p:grpSpPr>
          <a:xfrm>
            <a:off x="0" y="1832836"/>
            <a:ext cx="9144000" cy="3192329"/>
            <a:chOff x="0" y="2082326"/>
            <a:chExt cx="9144000" cy="319232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A572830-C423-9E80-C3C7-41B32E045978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[listen] [to]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922523B-FCB4-640B-4C5E-56883A1490B0}"/>
                </a:ext>
              </a:extLst>
            </p:cNvPr>
            <p:cNvSpPr txBox="1"/>
            <p:nvPr/>
          </p:nvSpPr>
          <p:spPr>
            <a:xfrm>
              <a:off x="424070" y="2082326"/>
              <a:ext cx="829586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を聞く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18_reading_v13_listen to">
            <a:hlinkClick r:id="" action="ppaction://media"/>
            <a:extLst>
              <a:ext uri="{FF2B5EF4-FFF2-40B4-BE49-F238E27FC236}">
                <a16:creationId xmlns:a16="http://schemas.microsoft.com/office/drawing/2014/main" id="{FA8A3D53-49C8-9D5E-163A-B7C7EB93C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-254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BC362A-C107-0ECE-CB5D-1F4841AE6463}"/>
              </a:ext>
            </a:extLst>
          </p:cNvPr>
          <p:cNvSpPr/>
          <p:nvPr/>
        </p:nvSpPr>
        <p:spPr>
          <a:xfrm>
            <a:off x="2273300" y="3829050"/>
            <a:ext cx="25908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A4C8872-081E-C615-8337-79CCF8090804}"/>
              </a:ext>
            </a:extLst>
          </p:cNvPr>
          <p:cNvSpPr/>
          <p:nvPr/>
        </p:nvSpPr>
        <p:spPr>
          <a:xfrm>
            <a:off x="5708650" y="3823167"/>
            <a:ext cx="116205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8072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B0D18-6692-7920-D493-A4DD9D73F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4CB16A8-0C80-D906-018E-830AE8C3F7E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32A9C0A-3F23-78FB-62E1-98537C84176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CE3D06E-1E5E-81F8-6592-B93B1934CBA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確認テスト⑭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C635970-5C92-D2BC-FA62-486CA5F38EB1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A007C26-DE2A-9EF7-F87E-35BF51A7517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53B9032-2F61-263E-8039-4EA8FB2BB374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歌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8_reading_v14_song">
            <a:hlinkClick r:id="" action="ppaction://media"/>
            <a:extLst>
              <a:ext uri="{FF2B5EF4-FFF2-40B4-BE49-F238E27FC236}">
                <a16:creationId xmlns:a16="http://schemas.microsoft.com/office/drawing/2014/main" id="{CC973279-79FC-DD7D-6D0B-79B1B7A2B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1360488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FA6DADC1-8129-659B-12DF-33AE3A87914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A1DB211-65A3-3152-BCB3-394515F3B4B2}"/>
              </a:ext>
            </a:extLst>
          </p:cNvPr>
          <p:cNvSpPr/>
          <p:nvPr/>
        </p:nvSpPr>
        <p:spPr>
          <a:xfrm>
            <a:off x="2895600" y="3829050"/>
            <a:ext cx="3416300" cy="15696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4601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4331C5C2-4C81-E821-5E68-007CF91D6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3734876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1038636" y="14536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22_07_reading_s2">
            <a:hlinkClick r:id="" action="ppaction://media"/>
            <a:extLst>
              <a:ext uri="{FF2B5EF4-FFF2-40B4-BE49-F238E27FC236}">
                <a16:creationId xmlns:a16="http://schemas.microsoft.com/office/drawing/2014/main" id="{409D333F-8D35-9A27-6703-F336F026B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4474" y="269770"/>
            <a:ext cx="406400" cy="406400"/>
          </a:xfrm>
          <a:prstGeom prst="rect">
            <a:avLst/>
          </a:prstGeom>
        </p:spPr>
      </p:pic>
      <p:pic>
        <p:nvPicPr>
          <p:cNvPr id="4" name="AS_G1_22_07_reading_s2">
            <a:hlinkClick r:id="" action="ppaction://media"/>
            <a:extLst>
              <a:ext uri="{FF2B5EF4-FFF2-40B4-BE49-F238E27FC236}">
                <a16:creationId xmlns:a16="http://schemas.microsoft.com/office/drawing/2014/main" id="{4B94A4AE-D10E-0CFF-D4F1-640FB1F606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4474" y="-847830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9BF28DB-92D8-28AE-C042-905B584857DB}"/>
              </a:ext>
            </a:extLst>
          </p:cNvPr>
          <p:cNvCxnSpPr>
            <a:cxnSpLocks/>
          </p:cNvCxnSpPr>
          <p:nvPr/>
        </p:nvCxnSpPr>
        <p:spPr>
          <a:xfrm flipH="1">
            <a:off x="2320505" y="14536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B7CF57F4-F4E4-965A-949A-AAE73476BD7C}"/>
              </a:ext>
            </a:extLst>
          </p:cNvPr>
          <p:cNvCxnSpPr>
            <a:cxnSpLocks/>
          </p:cNvCxnSpPr>
          <p:nvPr/>
        </p:nvCxnSpPr>
        <p:spPr>
          <a:xfrm flipH="1">
            <a:off x="3824566" y="14536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6A1E1937-13F5-B55A-3BE4-3BE8E0BC41E4}"/>
              </a:ext>
            </a:extLst>
          </p:cNvPr>
          <p:cNvCxnSpPr>
            <a:cxnSpLocks/>
          </p:cNvCxnSpPr>
          <p:nvPr/>
        </p:nvCxnSpPr>
        <p:spPr>
          <a:xfrm flipH="1">
            <a:off x="6532817" y="14536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DD514DC3-39E0-5D17-6269-37A6E2AD37EE}"/>
              </a:ext>
            </a:extLst>
          </p:cNvPr>
          <p:cNvCxnSpPr>
            <a:cxnSpLocks/>
          </p:cNvCxnSpPr>
          <p:nvPr/>
        </p:nvCxnSpPr>
        <p:spPr>
          <a:xfrm flipH="1">
            <a:off x="7942490" y="14536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3B21F643-4FD4-10FA-03FF-C0726A398756}"/>
              </a:ext>
            </a:extLst>
          </p:cNvPr>
          <p:cNvCxnSpPr>
            <a:cxnSpLocks/>
          </p:cNvCxnSpPr>
          <p:nvPr/>
        </p:nvCxnSpPr>
        <p:spPr>
          <a:xfrm flipH="1">
            <a:off x="892470" y="20946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8292DF90-E513-58C4-94D7-FD2DDE3CE529}"/>
              </a:ext>
            </a:extLst>
          </p:cNvPr>
          <p:cNvCxnSpPr>
            <a:cxnSpLocks/>
          </p:cNvCxnSpPr>
          <p:nvPr/>
        </p:nvCxnSpPr>
        <p:spPr>
          <a:xfrm flipH="1">
            <a:off x="3678401" y="20946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7094EA6F-1549-DD31-27C4-5F8E52802731}"/>
              </a:ext>
            </a:extLst>
          </p:cNvPr>
          <p:cNvCxnSpPr>
            <a:cxnSpLocks/>
          </p:cNvCxnSpPr>
          <p:nvPr/>
        </p:nvCxnSpPr>
        <p:spPr>
          <a:xfrm flipH="1">
            <a:off x="5071366" y="20946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6D5A07D8-EB0F-F7F2-9FF2-D9CF84BBB86A}"/>
              </a:ext>
            </a:extLst>
          </p:cNvPr>
          <p:cNvCxnSpPr>
            <a:cxnSpLocks/>
          </p:cNvCxnSpPr>
          <p:nvPr/>
        </p:nvCxnSpPr>
        <p:spPr>
          <a:xfrm flipH="1">
            <a:off x="7267635" y="20946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E91296EF-C27B-22FC-BDF4-E018CC632FA4}"/>
              </a:ext>
            </a:extLst>
          </p:cNvPr>
          <p:cNvCxnSpPr>
            <a:cxnSpLocks/>
          </p:cNvCxnSpPr>
          <p:nvPr/>
        </p:nvCxnSpPr>
        <p:spPr>
          <a:xfrm flipH="1">
            <a:off x="8780240" y="20946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6A36F050-703D-27CA-329C-FB45B7D558B4}"/>
              </a:ext>
            </a:extLst>
          </p:cNvPr>
          <p:cNvCxnSpPr>
            <a:cxnSpLocks/>
          </p:cNvCxnSpPr>
          <p:nvPr/>
        </p:nvCxnSpPr>
        <p:spPr>
          <a:xfrm flipH="1">
            <a:off x="2020516" y="27239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E0081B47-1183-5051-5B68-22877F5E9B7D}"/>
              </a:ext>
            </a:extLst>
          </p:cNvPr>
          <p:cNvCxnSpPr>
            <a:cxnSpLocks/>
          </p:cNvCxnSpPr>
          <p:nvPr/>
        </p:nvCxnSpPr>
        <p:spPr>
          <a:xfrm flipH="1">
            <a:off x="3379298" y="27239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A45125A-98F5-73A7-FF4D-FC1AAE825990}"/>
              </a:ext>
            </a:extLst>
          </p:cNvPr>
          <p:cNvCxnSpPr>
            <a:cxnSpLocks/>
          </p:cNvCxnSpPr>
          <p:nvPr/>
        </p:nvCxnSpPr>
        <p:spPr>
          <a:xfrm flipH="1">
            <a:off x="5717643" y="27239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62605AA3-32F1-0EFB-356A-C017EFDEE20E}"/>
              </a:ext>
            </a:extLst>
          </p:cNvPr>
          <p:cNvCxnSpPr>
            <a:cxnSpLocks/>
          </p:cNvCxnSpPr>
          <p:nvPr/>
        </p:nvCxnSpPr>
        <p:spPr>
          <a:xfrm flipH="1">
            <a:off x="8755109" y="27239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DB19D3C1-7564-FC87-495C-842273C5E899}"/>
              </a:ext>
            </a:extLst>
          </p:cNvPr>
          <p:cNvCxnSpPr>
            <a:cxnSpLocks/>
          </p:cNvCxnSpPr>
          <p:nvPr/>
        </p:nvCxnSpPr>
        <p:spPr>
          <a:xfrm flipH="1">
            <a:off x="3865188" y="3317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0D3AA5ED-70A6-7D1F-9FF2-CC76C4441726}"/>
              </a:ext>
            </a:extLst>
          </p:cNvPr>
          <p:cNvCxnSpPr>
            <a:cxnSpLocks/>
          </p:cNvCxnSpPr>
          <p:nvPr/>
        </p:nvCxnSpPr>
        <p:spPr>
          <a:xfrm flipH="1">
            <a:off x="6078551" y="33174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6C65AA2B-E492-2F2C-D7A5-B001F878F953}"/>
              </a:ext>
            </a:extLst>
          </p:cNvPr>
          <p:cNvCxnSpPr>
            <a:cxnSpLocks/>
          </p:cNvCxnSpPr>
          <p:nvPr/>
        </p:nvCxnSpPr>
        <p:spPr>
          <a:xfrm flipH="1">
            <a:off x="7741319" y="33174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2B753E2C-02E8-756A-AFCA-89E950D191E6}"/>
              </a:ext>
            </a:extLst>
          </p:cNvPr>
          <p:cNvCxnSpPr>
            <a:cxnSpLocks/>
          </p:cNvCxnSpPr>
          <p:nvPr/>
        </p:nvCxnSpPr>
        <p:spPr>
          <a:xfrm flipH="1">
            <a:off x="554306" y="393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80B4CD9F-BBB3-597D-99F3-542EE6A7FBA9}"/>
              </a:ext>
            </a:extLst>
          </p:cNvPr>
          <p:cNvCxnSpPr>
            <a:cxnSpLocks/>
          </p:cNvCxnSpPr>
          <p:nvPr/>
        </p:nvCxnSpPr>
        <p:spPr>
          <a:xfrm flipH="1">
            <a:off x="2396628" y="393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B6DD67D8-8371-9DA4-0342-75FD5F18A6D7}"/>
              </a:ext>
            </a:extLst>
          </p:cNvPr>
          <p:cNvCxnSpPr>
            <a:cxnSpLocks/>
          </p:cNvCxnSpPr>
          <p:nvPr/>
        </p:nvCxnSpPr>
        <p:spPr>
          <a:xfrm flipH="1">
            <a:off x="2875192" y="39361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58E0C-CC0C-F3ED-18C8-C11DF1DFA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A6C825E-4825-A0CF-977E-6E2F87B07F7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FA4A7E-EF1D-BB0A-3CCE-F1AA640FE70D}"/>
              </a:ext>
            </a:extLst>
          </p:cNvPr>
          <p:cNvSpPr txBox="1"/>
          <p:nvPr/>
        </p:nvSpPr>
        <p:spPr>
          <a:xfrm>
            <a:off x="1325878" y="2321004"/>
            <a:ext cx="64922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行きます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駅へ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バスで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</p:txBody>
      </p:sp>
      <p:pic>
        <p:nvPicPr>
          <p:cNvPr id="3" name="01-4 I go to the station by bus.">
            <a:hlinkClick r:id="" action="ppaction://media"/>
            <a:extLst>
              <a:ext uri="{FF2B5EF4-FFF2-40B4-BE49-F238E27FC236}">
                <a16:creationId xmlns:a16="http://schemas.microsoft.com/office/drawing/2014/main" id="{01BE6C43-D07F-D819-535A-040023880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2454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693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442487-BF7A-5796-C521-2986627B95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50" b="80270"/>
          <a:stretch>
            <a:fillRect/>
          </a:stretch>
        </p:blipFill>
        <p:spPr>
          <a:xfrm>
            <a:off x="292216" y="1022217"/>
            <a:ext cx="8596800" cy="73759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am('m)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Yuki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= Yuki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4" y="1858900"/>
            <a:ext cx="165203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私はユキです。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0C1FF-81EF-2116-A22E-857F8C669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ADD84FA-0E5A-F987-9D75-1BEAB139B9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51" b="69686"/>
          <a:stretch>
            <a:fillRect/>
          </a:stretch>
        </p:blipFill>
        <p:spPr>
          <a:xfrm>
            <a:off x="292216" y="1022217"/>
            <a:ext cx="8596800" cy="62917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10DB59D-9E39-92C0-C1CB-6A16CFDB8844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14CE53A-C10E-5B90-469C-4ED9AE52EFB9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favorite subject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English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favorite subject = English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A7D6B70-8C47-C8CC-A4F9-8A7AABEED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B4CA37-8720-37F0-D66E-A754288A1243}"/>
              </a:ext>
            </a:extLst>
          </p:cNvPr>
          <p:cNvSpPr txBox="1"/>
          <p:nvPr/>
        </p:nvSpPr>
        <p:spPr>
          <a:xfrm>
            <a:off x="537494" y="1858900"/>
            <a:ext cx="386672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私のいちばん好きな科目は英語です。</a:t>
            </a:r>
          </a:p>
        </p:txBody>
      </p:sp>
    </p:spTree>
    <p:extLst>
      <p:ext uri="{BB962C8B-B14F-4D97-AF65-F5344CB8AC3E}">
        <p14:creationId xmlns:p14="http://schemas.microsoft.com/office/powerpoint/2010/main" val="2589164345"/>
      </p:ext>
    </p:extLst>
  </p:cSld>
  <p:clrMapOvr>
    <a:masterClrMapping/>
  </p:clrMapOvr>
  <p:transition spd="slow">
    <p:push dir="u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56084-9F81-C31C-80E0-EC20B3DA9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1979CE1-FCB0-2DA7-A565-AAFAFB31A6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552" b="55277"/>
          <a:stretch>
            <a:fillRect/>
          </a:stretch>
        </p:blipFill>
        <p:spPr>
          <a:xfrm>
            <a:off x="292216" y="924729"/>
            <a:ext cx="8596800" cy="90601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714F0DA-DCA9-3078-E7C8-E7765E52C0AA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9BC2F7D-9054-7BBA-96AB-D72D36FA36E2}"/>
              </a:ext>
            </a:extLst>
          </p:cNvPr>
          <p:cNvSpPr txBox="1"/>
          <p:nvPr/>
        </p:nvSpPr>
        <p:spPr>
          <a:xfrm>
            <a:off x="537493" y="2732438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English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は助動詞で、主語の前に置くことで疑問文を形成します。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long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は「どれくらいの時間？」をたずねる疑問詞で、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この文では動詞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a 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6B998C1-94A4-AA3B-A7F1-2C509F1DD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9D52FC-0167-889A-2DB6-929BC35D0C77}"/>
              </a:ext>
            </a:extLst>
          </p:cNvPr>
          <p:cNvSpPr txBox="1"/>
          <p:nvPr/>
        </p:nvSpPr>
        <p:spPr>
          <a:xfrm>
            <a:off x="537494" y="1858900"/>
            <a:ext cx="528446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あなたたちは、１日にどれくらい英語を勉強しますか。</a:t>
            </a:r>
          </a:p>
        </p:txBody>
      </p:sp>
    </p:spTree>
    <p:extLst>
      <p:ext uri="{BB962C8B-B14F-4D97-AF65-F5344CB8AC3E}">
        <p14:creationId xmlns:p14="http://schemas.microsoft.com/office/powerpoint/2010/main" val="969031251"/>
      </p:ext>
    </p:extLst>
  </p:cSld>
  <p:clrMapOvr>
    <a:masterClrMapping/>
  </p:clrMapOvr>
  <p:transition spd="slow">
    <p:push dir="u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99234-6D8E-1323-FF11-E065E781B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32F309C-7C46-89DA-5BF3-0381A7D84B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194" b="46801"/>
          <a:stretch>
            <a:fillRect/>
          </a:stretch>
        </p:blipFill>
        <p:spPr>
          <a:xfrm>
            <a:off x="292216" y="988661"/>
            <a:ext cx="8596800" cy="71306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956F827-4543-8C07-FB5D-AD67BB545CA4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E80C0AF-AA6D-6D0F-4CA6-80F8E961CE00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English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an hour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時間」という意味をもち、動詞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「どれくらいの時間勉強するか」を説明しています。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from Monday to Friday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「月曜から金曜まで」という意味をもち、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を修飾し、「いつ勉強するか」を説明しています。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2659D29-EBC9-1F2F-9679-24D07E4DF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94DF5A5-D5B3-94E8-B2BF-58E8AC636172}"/>
              </a:ext>
            </a:extLst>
          </p:cNvPr>
          <p:cNvSpPr txBox="1"/>
          <p:nvPr/>
        </p:nvSpPr>
        <p:spPr>
          <a:xfrm>
            <a:off x="537494" y="1858900"/>
            <a:ext cx="561163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私は、月曜日から金曜日まで１時間、英語を勉強します。</a:t>
            </a:r>
          </a:p>
        </p:txBody>
      </p:sp>
    </p:spTree>
    <p:extLst>
      <p:ext uri="{BB962C8B-B14F-4D97-AF65-F5344CB8AC3E}">
        <p14:creationId xmlns:p14="http://schemas.microsoft.com/office/powerpoint/2010/main" val="4057380251"/>
      </p:ext>
    </p:extLst>
  </p:cSld>
  <p:clrMapOvr>
    <a:masterClrMapping/>
  </p:clrMapOvr>
  <p:transition spd="slow">
    <p:push dir="u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52DC1-3033-B7DB-B2B0-36A10BAC6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36C43BA-A548-5A47-0C54-ACCFAD8EBE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361" b="35209"/>
          <a:stretch>
            <a:fillRect/>
          </a:stretch>
        </p:blipFill>
        <p:spPr>
          <a:xfrm>
            <a:off x="292216" y="1022217"/>
            <a:ext cx="8596800" cy="66189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B0BDD99-BAF0-AFC1-05DD-0F887B8FF81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82C96D0-340C-9780-B7C0-EEF821F4507F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don’t study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Saturday or Sunday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「土曜または日曜に」という意味をもち、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を修飾し、「いつ勉強するか（しないか）」を説明しています。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4CE0303-087F-508D-977E-A9EC0AEA1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91F569-3C2C-3C53-8C82-A2D9B8B474EE}"/>
              </a:ext>
            </a:extLst>
          </p:cNvPr>
          <p:cNvSpPr txBox="1"/>
          <p:nvPr/>
        </p:nvSpPr>
        <p:spPr>
          <a:xfrm>
            <a:off x="537494" y="1858900"/>
            <a:ext cx="488179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土曜日と日曜日には、私はそれを勉強しません。</a:t>
            </a:r>
          </a:p>
        </p:txBody>
      </p:sp>
    </p:spTree>
    <p:extLst>
      <p:ext uri="{BB962C8B-B14F-4D97-AF65-F5344CB8AC3E}">
        <p14:creationId xmlns:p14="http://schemas.microsoft.com/office/powerpoint/2010/main" val="4057886713"/>
      </p:ext>
    </p:extLst>
  </p:cSld>
  <p:clrMapOvr>
    <a:masterClrMapping/>
  </p:clrMapOvr>
  <p:transition spd="slow">
    <p:push dir="u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C3892-8A70-0777-1BCE-9E85DCC0F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99BAD24-87A4-55BE-AA47-4E354CE95F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029" b="21176"/>
          <a:stretch>
            <a:fillRect/>
          </a:stretch>
        </p:blipFill>
        <p:spPr>
          <a:xfrm>
            <a:off x="292216" y="924729"/>
            <a:ext cx="8596800" cy="87245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5F27DFF-028E-99DE-287D-D5FC9317F693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EFDCB7A-F763-C1D3-121D-1BCD78738116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English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は「どのように」という方法をたずねる疑問詞で、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この文では動詞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66978C1-07D7-8F4C-9965-140E1FC39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BDEAA14-79B4-4AAE-59C7-CA61ED3F0C84}"/>
              </a:ext>
            </a:extLst>
          </p:cNvPr>
          <p:cNvSpPr txBox="1"/>
          <p:nvPr/>
        </p:nvSpPr>
        <p:spPr>
          <a:xfrm>
            <a:off x="537494" y="1858900"/>
            <a:ext cx="469723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あなたたちはどんなふうに英語を勉強しますか。</a:t>
            </a:r>
          </a:p>
        </p:txBody>
      </p:sp>
    </p:spTree>
    <p:extLst>
      <p:ext uri="{BB962C8B-B14F-4D97-AF65-F5344CB8AC3E}">
        <p14:creationId xmlns:p14="http://schemas.microsoft.com/office/powerpoint/2010/main" val="156811961"/>
      </p:ext>
    </p:extLst>
  </p:cSld>
  <p:clrMapOvr>
    <a:masterClrMapping/>
  </p:clrMapOvr>
  <p:transition spd="slow">
    <p:push dir="u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DF121-3AA3-946A-CAC8-4541F2641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2C7AEE7-2FBC-4833-C82D-7ADF92C2E9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72" b="11946"/>
          <a:stretch>
            <a:fillRect/>
          </a:stretch>
        </p:blipFill>
        <p:spPr>
          <a:xfrm>
            <a:off x="292216" y="1022217"/>
            <a:ext cx="8596800" cy="74662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D95B4CF-963C-5547-E131-127E2C48FE15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EAAF17F-718B-33A6-E8DC-466CD3B3EE6C}"/>
              </a:ext>
            </a:extLst>
          </p:cNvPr>
          <p:cNvSpPr txBox="1"/>
          <p:nvPr/>
        </p:nvSpPr>
        <p:spPr>
          <a:xfrm>
            <a:off x="537493" y="2732438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textbooks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many times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「何度」という意味をもち、動詞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「どれくらいの頻度で読むか」を説明しています。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1674513-2F51-CE25-7EFB-204ADAAC3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E5B5FBE-DF9C-EED8-174D-49ED08B93F12}"/>
              </a:ext>
            </a:extLst>
          </p:cNvPr>
          <p:cNvSpPr txBox="1"/>
          <p:nvPr/>
        </p:nvSpPr>
        <p:spPr>
          <a:xfrm>
            <a:off x="537494" y="1858900"/>
            <a:ext cx="316205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私は何度も教科書を読みます。</a:t>
            </a:r>
          </a:p>
        </p:txBody>
      </p:sp>
    </p:spTree>
    <p:extLst>
      <p:ext uri="{BB962C8B-B14F-4D97-AF65-F5344CB8AC3E}">
        <p14:creationId xmlns:p14="http://schemas.microsoft.com/office/powerpoint/2010/main" val="897750456"/>
      </p:ext>
    </p:extLst>
  </p:cSld>
  <p:clrMapOvr>
    <a:masterClrMapping/>
  </p:clrMapOvr>
  <p:transition spd="slow">
    <p:push dir="u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D3557-A05B-2FBD-ED5E-54F081CAB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7FEAA3D-3B75-A673-5AD2-7EEB97CB15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067" b="739"/>
          <a:stretch>
            <a:fillRect/>
          </a:stretch>
        </p:blipFill>
        <p:spPr>
          <a:xfrm>
            <a:off x="292216" y="1022217"/>
            <a:ext cx="8596800" cy="72984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9C4074E-B1F2-5073-CAFB-98B057AA84DE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91B1C34-C829-C5E7-A018-55F333758EDB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listen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English songs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「英語の歌を」という意味をもち、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listen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を修飾し、「何を聞くか」を説明しています。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「～もまた」という意味をもち、文全体を修飾しています。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8A5A5D2-8495-16C0-C222-9EF2E1B0A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D71B5F7-AC40-1F18-7651-C2CFAF585A89}"/>
              </a:ext>
            </a:extLst>
          </p:cNvPr>
          <p:cNvSpPr txBox="1"/>
          <p:nvPr/>
        </p:nvSpPr>
        <p:spPr>
          <a:xfrm>
            <a:off x="537495" y="1858900"/>
            <a:ext cx="281810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また、英語の歌も聞きます。</a:t>
            </a:r>
          </a:p>
        </p:txBody>
      </p:sp>
    </p:spTree>
    <p:extLst>
      <p:ext uri="{BB962C8B-B14F-4D97-AF65-F5344CB8AC3E}">
        <p14:creationId xmlns:p14="http://schemas.microsoft.com/office/powerpoint/2010/main" val="2393122998"/>
      </p:ext>
    </p:extLst>
  </p:cSld>
  <p:clrMapOvr>
    <a:masterClrMapping/>
  </p:clrMapOvr>
  <p:transition spd="slow">
    <p:push dir="u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22_09_reading_str">
            <a:hlinkClick r:id="" action="ppaction://media"/>
            <a:extLst>
              <a:ext uri="{FF2B5EF4-FFF2-40B4-BE49-F238E27FC236}">
                <a16:creationId xmlns:a16="http://schemas.microsoft.com/office/drawing/2014/main" id="{35256533-080E-3C09-0F41-85BEDC1A0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3613" y="1238250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7796D01-1CAC-D702-323F-82927AB45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85673"/>
            <a:ext cx="6472800" cy="670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8CA554D-718E-3036-40F7-489FA5DF1CFA}"/>
              </a:ext>
            </a:extLst>
          </p:cNvPr>
          <p:cNvSpPr/>
          <p:nvPr/>
        </p:nvSpPr>
        <p:spPr>
          <a:xfrm>
            <a:off x="834474" y="287935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02A97B6-1DD8-BEB4-0AB0-BA7B303E830D}"/>
              </a:ext>
            </a:extLst>
          </p:cNvPr>
          <p:cNvSpPr/>
          <p:nvPr/>
        </p:nvSpPr>
        <p:spPr>
          <a:xfrm>
            <a:off x="566057" y="3264824"/>
            <a:ext cx="693202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0" y="2150774"/>
            <a:ext cx="608700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は「どのようにして」などの意味で、方法や手段、「どんなふうに」と様子や状態をたずねるときに使う。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に形容詞［副詞］を続けて、数、年齢、長さ［時間］、値段、高さ［身長］などをたずねる文を作ることができる。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5604E-04BA-4450-9839-BB7B94991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B0E9547-E776-9612-913E-F670EBC17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94496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8CFBD05-CDF4-9BC8-1B44-F245C59C935E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BC4F9D-97DA-A557-6946-B13BB5ECC059}"/>
              </a:ext>
            </a:extLst>
          </p:cNvPr>
          <p:cNvSpPr txBox="1"/>
          <p:nvPr/>
        </p:nvSpPr>
        <p:spPr>
          <a:xfrm>
            <a:off x="537493" y="3677650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many pens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many pens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は「ペンを何本」を表す疑問詞で、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この文では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の目的語に相当します。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9BA0512-F0B2-FABD-E7BB-2A3CD7D25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E712342-C55E-FCEE-8DCA-BA3C0B15824C}"/>
              </a:ext>
            </a:extLst>
          </p:cNvPr>
          <p:cNvSpPr txBox="1"/>
          <p:nvPr/>
        </p:nvSpPr>
        <p:spPr>
          <a:xfrm>
            <a:off x="1032444" y="1967383"/>
            <a:ext cx="375767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あなたはペンを何本持っていますか。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3708413594"/>
      </p:ext>
    </p:extLst>
  </p:cSld>
  <p:clrMapOvr>
    <a:masterClrMapping/>
  </p:clrMapOvr>
  <p:transition spd="slow">
    <p:push dir="u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22_10_reading_s3">
            <a:hlinkClick r:id="" action="ppaction://media"/>
            <a:extLst>
              <a:ext uri="{FF2B5EF4-FFF2-40B4-BE49-F238E27FC236}">
                <a16:creationId xmlns:a16="http://schemas.microsoft.com/office/drawing/2014/main" id="{2C2E3A1C-1968-89C9-EE20-8BB2458F3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1235" y="212339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E319C2E-9CFD-CDA0-523A-8E55F87FE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99307"/>
            <a:ext cx="6962400" cy="602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B4FBD5F-0403-F912-A481-0CC85E6C4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02853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92EA2F1-91EC-7C70-9F67-1EB0AF16D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02853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5547D-09A3-2401-27EA-019E4CB1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84A9F1B-0EE7-003D-FBC6-792C73259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94496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79AA34-B3E2-1693-385F-9F1B54EBB2FF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23AD4BE-DF92-0189-4629-2ECEF23B0679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のあとに、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pens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が省略されていると考えます。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2DF44C3-D5BE-129F-1F8F-C66B27DE6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098F9C-588D-C935-4981-0C6E35531969}"/>
              </a:ext>
            </a:extLst>
          </p:cNvPr>
          <p:cNvSpPr txBox="1"/>
          <p:nvPr/>
        </p:nvSpPr>
        <p:spPr>
          <a:xfrm>
            <a:off x="5092716" y="1779182"/>
            <a:ext cx="26251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本持っています。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572518995"/>
      </p:ext>
    </p:extLst>
  </p:cSld>
  <p:clrMapOvr>
    <a:masterClrMapping/>
  </p:clrMapOvr>
  <p:transition spd="slow">
    <p:push dir="u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CDCD941-7FB8-2F6D-57E7-A338AC0EC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01515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7F84B15E-3FE7-F9D5-E1D3-6D20AD5BC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39239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5771715" y="1804136"/>
            <a:ext cx="13609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favorite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22_11_reading_s6_1">
            <a:hlinkClick r:id="" action="ppaction://media"/>
            <a:extLst>
              <a:ext uri="{FF2B5EF4-FFF2-40B4-BE49-F238E27FC236}">
                <a16:creationId xmlns:a16="http://schemas.microsoft.com/office/drawing/2014/main" id="{58D664C0-7CE1-3936-B614-41F538DAFF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3500" y="63500"/>
            <a:ext cx="406400" cy="406400"/>
          </a:xfrm>
          <a:prstGeom prst="rect">
            <a:avLst/>
          </a:prstGeom>
        </p:spPr>
      </p:pic>
      <p:pic>
        <p:nvPicPr>
          <p:cNvPr id="9" name="AS_G1_22_12_reading_s6_2">
            <a:hlinkClick r:id="" action="ppaction://media"/>
            <a:extLst>
              <a:ext uri="{FF2B5EF4-FFF2-40B4-BE49-F238E27FC236}">
                <a16:creationId xmlns:a16="http://schemas.microsoft.com/office/drawing/2014/main" id="{A03D58B7-CEB9-9470-1D3D-87073C0BC7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3175" y="967536"/>
            <a:ext cx="406400" cy="406400"/>
          </a:xfrm>
          <a:prstGeom prst="rect">
            <a:avLst/>
          </a:prstGeom>
        </p:spPr>
      </p:pic>
      <p:pic>
        <p:nvPicPr>
          <p:cNvPr id="18" name="AS_G1_22_11_reading_s6_1">
            <a:hlinkClick r:id="" action="ppaction://media"/>
            <a:extLst>
              <a:ext uri="{FF2B5EF4-FFF2-40B4-BE49-F238E27FC236}">
                <a16:creationId xmlns:a16="http://schemas.microsoft.com/office/drawing/2014/main" id="{EC784861-80C8-FFDD-6E5D-CCFEB455D0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3500" y="1783200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99C12AC-B8A8-1085-56BF-8C3CCA4B028F}"/>
              </a:ext>
            </a:extLst>
          </p:cNvPr>
          <p:cNvSpPr txBox="1"/>
          <p:nvPr/>
        </p:nvSpPr>
        <p:spPr>
          <a:xfrm>
            <a:off x="2131806" y="2343374"/>
            <a:ext cx="2051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long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32C0FD7-2303-1780-5ED9-98BF972DA60F}"/>
              </a:ext>
            </a:extLst>
          </p:cNvPr>
          <p:cNvSpPr txBox="1"/>
          <p:nvPr/>
        </p:nvSpPr>
        <p:spPr>
          <a:xfrm>
            <a:off x="7869333" y="2343374"/>
            <a:ext cx="494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D8FB3F4-A69D-0D37-5B03-9D9296990259}"/>
              </a:ext>
            </a:extLst>
          </p:cNvPr>
          <p:cNvSpPr txBox="1"/>
          <p:nvPr/>
        </p:nvSpPr>
        <p:spPr>
          <a:xfrm>
            <a:off x="4610100" y="2876461"/>
            <a:ext cx="6938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86F5514-7F0E-DA89-4CE1-EBC4B1F00A28}"/>
              </a:ext>
            </a:extLst>
          </p:cNvPr>
          <p:cNvSpPr txBox="1"/>
          <p:nvPr/>
        </p:nvSpPr>
        <p:spPr>
          <a:xfrm>
            <a:off x="1000125" y="3390900"/>
            <a:ext cx="533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7EABD07-EF05-89F9-3B08-BD8CA4DCD2B8}"/>
              </a:ext>
            </a:extLst>
          </p:cNvPr>
          <p:cNvSpPr txBox="1"/>
          <p:nvPr/>
        </p:nvSpPr>
        <p:spPr>
          <a:xfrm>
            <a:off x="6135036" y="3390900"/>
            <a:ext cx="557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C49739A-D09F-3D2D-1696-0D82D19832B0}"/>
              </a:ext>
            </a:extLst>
          </p:cNvPr>
          <p:cNvSpPr txBox="1"/>
          <p:nvPr/>
        </p:nvSpPr>
        <p:spPr>
          <a:xfrm>
            <a:off x="2200274" y="3900142"/>
            <a:ext cx="9239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9E07492-5AC3-2F00-CD7D-4D8C34920A1A}"/>
              </a:ext>
            </a:extLst>
          </p:cNvPr>
          <p:cNvSpPr txBox="1"/>
          <p:nvPr/>
        </p:nvSpPr>
        <p:spPr>
          <a:xfrm>
            <a:off x="708045" y="4415993"/>
            <a:ext cx="10145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DF1D8D5-3157-E4AA-23DB-6E2A5864F1A3}"/>
              </a:ext>
            </a:extLst>
          </p:cNvPr>
          <p:cNvSpPr txBox="1"/>
          <p:nvPr/>
        </p:nvSpPr>
        <p:spPr>
          <a:xfrm>
            <a:off x="3645800" y="4415993"/>
            <a:ext cx="1014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64C7B7B-7ADB-F289-9ED5-EEF8142B56C5}"/>
              </a:ext>
            </a:extLst>
          </p:cNvPr>
          <p:cNvSpPr txBox="1"/>
          <p:nvPr/>
        </p:nvSpPr>
        <p:spPr>
          <a:xfrm>
            <a:off x="7548724" y="4415993"/>
            <a:ext cx="7285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6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58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22_14_reading_s7_1">
            <a:hlinkClick r:id="" action="ppaction://media"/>
            <a:extLst>
              <a:ext uri="{FF2B5EF4-FFF2-40B4-BE49-F238E27FC236}">
                <a16:creationId xmlns:a16="http://schemas.microsoft.com/office/drawing/2014/main" id="{8105379A-29B7-5ED2-3F06-C0D55D30D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84871" y="3995738"/>
            <a:ext cx="406400" cy="406400"/>
          </a:xfrm>
          <a:prstGeom prst="rect">
            <a:avLst/>
          </a:prstGeom>
        </p:spPr>
      </p:pic>
      <p:pic>
        <p:nvPicPr>
          <p:cNvPr id="7" name="AS_G1_22_15_reading_s7_2">
            <a:hlinkClick r:id="" action="ppaction://media"/>
            <a:extLst>
              <a:ext uri="{FF2B5EF4-FFF2-40B4-BE49-F238E27FC236}">
                <a16:creationId xmlns:a16="http://schemas.microsoft.com/office/drawing/2014/main" id="{2B8484C8-E2F2-A977-198B-FCD50DE2FF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57882" y="3995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7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22_16_reading_s8_1">
            <a:hlinkClick r:id="" action="ppaction://media"/>
            <a:extLst>
              <a:ext uri="{FF2B5EF4-FFF2-40B4-BE49-F238E27FC236}">
                <a16:creationId xmlns:a16="http://schemas.microsoft.com/office/drawing/2014/main" id="{EBFC8EC3-CFFB-1DE6-0DA1-85EC60431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04650" y="-68263"/>
            <a:ext cx="406400" cy="406401"/>
          </a:xfrm>
          <a:prstGeom prst="rect">
            <a:avLst/>
          </a:prstGeom>
        </p:spPr>
      </p:pic>
      <p:pic>
        <p:nvPicPr>
          <p:cNvPr id="12" name="AS_G1_22_17_reading_s8_2">
            <a:hlinkClick r:id="" action="ppaction://media"/>
            <a:extLst>
              <a:ext uri="{FF2B5EF4-FFF2-40B4-BE49-F238E27FC236}">
                <a16:creationId xmlns:a16="http://schemas.microsoft.com/office/drawing/2014/main" id="{877DDE15-CF60-F917-3DC4-85A9F87F07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04650" y="1149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5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0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7C980-DB5F-A8AD-CBFD-8A45242A6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E611B03-9AD9-2806-EAA5-8B44630B7752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3F3245A-37CF-9DB9-84F9-828BC5AE3699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1F90624-C907-87D7-0E63-D2980541D4D8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D71AF8-92AF-4299-4F2F-F9816400894B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7637E67-8242-7416-08CE-8B274FC5B29B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0636141"/>
      </p:ext>
    </p:extLst>
  </p:cSld>
  <p:clrMapOvr>
    <a:masterClrMapping/>
  </p:clrMapOvr>
  <p:transition spd="slow">
    <p:push dir="u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6036D-81EB-A30A-A2BA-871996357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9177133-C010-EA99-DB97-DFC5375D872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822AE1-CE54-9BE8-C72D-A4CE9D5FA380}"/>
              </a:ext>
            </a:extLst>
          </p:cNvPr>
          <p:cNvSpPr txBox="1"/>
          <p:nvPr/>
        </p:nvSpPr>
        <p:spPr>
          <a:xfrm>
            <a:off x="1836885" y="4128490"/>
            <a:ext cx="547022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many pens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D121F4D-196F-4266-2E51-44A1D946196E}"/>
              </a:ext>
            </a:extLst>
          </p:cNvPr>
          <p:cNvSpPr txBox="1"/>
          <p:nvPr/>
        </p:nvSpPr>
        <p:spPr>
          <a:xfrm>
            <a:off x="759084" y="690490"/>
            <a:ext cx="76258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何本のペンを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持っていますか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2-1 How many pens do you have">
            <a:hlinkClick r:id="" action="ppaction://media"/>
            <a:extLst>
              <a:ext uri="{FF2B5EF4-FFF2-40B4-BE49-F238E27FC236}">
                <a16:creationId xmlns:a16="http://schemas.microsoft.com/office/drawing/2014/main" id="{1E5401FB-90E6-A865-C8AB-E71B54851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9675" y="1952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39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B63C7-BEDA-E8A5-B14A-4239A9247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8632690-3589-F353-047D-FCB4D0D7118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7E3A39-A9C8-E0F6-E278-CC5E7E1D2989}"/>
              </a:ext>
            </a:extLst>
          </p:cNvPr>
          <p:cNvSpPr txBox="1"/>
          <p:nvPr/>
        </p:nvSpPr>
        <p:spPr>
          <a:xfrm>
            <a:off x="1639205" y="2409490"/>
            <a:ext cx="586559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many pens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1 How many pens do you have">
            <a:hlinkClick r:id="" action="ppaction://media"/>
            <a:extLst>
              <a:ext uri="{FF2B5EF4-FFF2-40B4-BE49-F238E27FC236}">
                <a16:creationId xmlns:a16="http://schemas.microsoft.com/office/drawing/2014/main" id="{9BC174C6-70D9-0377-96C6-1B8B08181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9675" y="1952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886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AEA1-FA4F-93A4-1FCD-AE8AFFF00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612CCB4-26D3-5028-242B-42F5D5DF0370}"/>
              </a:ext>
            </a:extLst>
          </p:cNvPr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07720D-086C-CC96-A2F9-BF40DCF85957}"/>
              </a:ext>
            </a:extLst>
          </p:cNvPr>
          <p:cNvSpPr txBox="1"/>
          <p:nvPr/>
        </p:nvSpPr>
        <p:spPr>
          <a:xfrm>
            <a:off x="759084" y="2321004"/>
            <a:ext cx="76258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何本のペンを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持っていますか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2-1 How many pens do you have">
            <a:hlinkClick r:id="" action="ppaction://media"/>
            <a:extLst>
              <a:ext uri="{FF2B5EF4-FFF2-40B4-BE49-F238E27FC236}">
                <a16:creationId xmlns:a16="http://schemas.microsoft.com/office/drawing/2014/main" id="{E0614E71-C126-DAC4-E2FB-2A7872541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9675" y="1952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794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0891B-5873-9F40-1A8D-BAA3A0973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6B8C1EA-5E16-CFA6-6906-FDDA38CE2F0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71219D-7C48-1DFE-59D0-8217DC7B7C2E}"/>
              </a:ext>
            </a:extLst>
          </p:cNvPr>
          <p:cNvSpPr txBox="1"/>
          <p:nvPr/>
        </p:nvSpPr>
        <p:spPr>
          <a:xfrm>
            <a:off x="591667" y="1209080"/>
            <a:ext cx="7960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423766-F9C6-055A-DE25-203188324078}"/>
              </a:ext>
            </a:extLst>
          </p:cNvPr>
          <p:cNvSpPr txBox="1"/>
          <p:nvPr/>
        </p:nvSpPr>
        <p:spPr>
          <a:xfrm>
            <a:off x="2385504" y="4625563"/>
            <a:ext cx="437298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2-2 I have ten.">
            <a:hlinkClick r:id="" action="ppaction://media"/>
            <a:extLst>
              <a:ext uri="{FF2B5EF4-FFF2-40B4-BE49-F238E27FC236}">
                <a16:creationId xmlns:a16="http://schemas.microsoft.com/office/drawing/2014/main" id="{111609A5-9932-7F32-928F-B049977E2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3125" y="217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892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B595A-65EC-4F63-C5AA-362D16403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18CD3FF-D9FC-68FC-8E26-15E1A2B998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98955AE-EDF1-CEE0-992E-42221081B13E}"/>
              </a:ext>
            </a:extLst>
          </p:cNvPr>
          <p:cNvSpPr txBox="1"/>
          <p:nvPr/>
        </p:nvSpPr>
        <p:spPr>
          <a:xfrm>
            <a:off x="2230865" y="2917321"/>
            <a:ext cx="468227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I have ten.">
            <a:hlinkClick r:id="" action="ppaction://media"/>
            <a:extLst>
              <a:ext uri="{FF2B5EF4-FFF2-40B4-BE49-F238E27FC236}">
                <a16:creationId xmlns:a16="http://schemas.microsoft.com/office/drawing/2014/main" id="{3641E743-C554-C179-243F-A6C202C1B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3125" y="217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591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A4D26-A6FB-C02A-E84A-8CB981960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86BFEB7-AD0F-3366-B865-B290BEB501C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FC3CFB-24FB-8A72-EE65-57D051DE69FF}"/>
              </a:ext>
            </a:extLst>
          </p:cNvPr>
          <p:cNvSpPr txBox="1"/>
          <p:nvPr/>
        </p:nvSpPr>
        <p:spPr>
          <a:xfrm>
            <a:off x="591669" y="2875002"/>
            <a:ext cx="7960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I have ten.">
            <a:hlinkClick r:id="" action="ppaction://media"/>
            <a:extLst>
              <a:ext uri="{FF2B5EF4-FFF2-40B4-BE49-F238E27FC236}">
                <a16:creationId xmlns:a16="http://schemas.microsoft.com/office/drawing/2014/main" id="{01551475-EEC5-C786-B8F6-278C2C021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3125" y="217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108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2953D-C90A-71C5-D13C-A2E8DA826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27842EC-B07C-A701-9B73-3AB073D2324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EE22DB-B854-D65F-3778-5E80940F30F3}"/>
              </a:ext>
            </a:extLst>
          </p:cNvPr>
          <p:cNvSpPr txBox="1"/>
          <p:nvPr/>
        </p:nvSpPr>
        <p:spPr>
          <a:xfrm>
            <a:off x="1983447" y="4128490"/>
            <a:ext cx="51771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many cats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1493B01-9064-F3FB-230E-0A81FDB6BBDA}"/>
              </a:ext>
            </a:extLst>
          </p:cNvPr>
          <p:cNvSpPr txBox="1"/>
          <p:nvPr/>
        </p:nvSpPr>
        <p:spPr>
          <a:xfrm>
            <a:off x="759084" y="690490"/>
            <a:ext cx="76258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何びきのネコを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飼っていますか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2-3 How many cats do you have">
            <a:hlinkClick r:id="" action="ppaction://media"/>
            <a:extLst>
              <a:ext uri="{FF2B5EF4-FFF2-40B4-BE49-F238E27FC236}">
                <a16:creationId xmlns:a16="http://schemas.microsoft.com/office/drawing/2014/main" id="{2FEFD604-34CA-320A-1D40-8526BBC88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1875" y="1838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290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1355B2A-CAE1-0579-CEB4-C3484CC5D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00" y="1149743"/>
            <a:ext cx="8658000" cy="535864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1_22_01_kihon">
            <a:hlinkClick r:id="" action="ppaction://media"/>
            <a:extLst>
              <a:ext uri="{FF2B5EF4-FFF2-40B4-BE49-F238E27FC236}">
                <a16:creationId xmlns:a16="http://schemas.microsoft.com/office/drawing/2014/main" id="{CDAF7206-1C6D-8FDC-EB67-D68525FCD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7675" y="399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82264-979A-70A4-FF12-B37BD3851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122C555-F0D3-17E3-6FAD-BBFE25B8E5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B805B3-4396-C2DC-4375-22960F16BB84}"/>
              </a:ext>
            </a:extLst>
          </p:cNvPr>
          <p:cNvSpPr txBox="1"/>
          <p:nvPr/>
        </p:nvSpPr>
        <p:spPr>
          <a:xfrm>
            <a:off x="1717866" y="2409490"/>
            <a:ext cx="570826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[m---] cats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3 How many cats do you have">
            <a:hlinkClick r:id="" action="ppaction://media"/>
            <a:extLst>
              <a:ext uri="{FF2B5EF4-FFF2-40B4-BE49-F238E27FC236}">
                <a16:creationId xmlns:a16="http://schemas.microsoft.com/office/drawing/2014/main" id="{F029E08A-599E-2AEC-C9B5-4AF1211E6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1875" y="1838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235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9CFA3-1740-0183-431F-2EA49A072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9F62D5F-427D-E7C7-E669-49C61C6D100C}"/>
              </a:ext>
            </a:extLst>
          </p:cNvPr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5A57F8-163C-10D7-7A8D-BDE435BB4D86}"/>
              </a:ext>
            </a:extLst>
          </p:cNvPr>
          <p:cNvSpPr txBox="1"/>
          <p:nvPr/>
        </p:nvSpPr>
        <p:spPr>
          <a:xfrm>
            <a:off x="759084" y="2321004"/>
            <a:ext cx="76258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何びきのネコを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飼っていますか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2-3 How many cats do you have">
            <a:hlinkClick r:id="" action="ppaction://media"/>
            <a:extLst>
              <a:ext uri="{FF2B5EF4-FFF2-40B4-BE49-F238E27FC236}">
                <a16:creationId xmlns:a16="http://schemas.microsoft.com/office/drawing/2014/main" id="{F57CCDF5-E667-23A8-CBEB-F345C89A0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1875" y="1838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021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36F1C-DF31-F11B-913F-F3FC17C31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3293EA7-FE75-B772-F44D-CF919F22A20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7FBDDB-2177-0AEE-91CE-E64A5F083023}"/>
              </a:ext>
            </a:extLst>
          </p:cNvPr>
          <p:cNvSpPr txBox="1"/>
          <p:nvPr/>
        </p:nvSpPr>
        <p:spPr>
          <a:xfrm>
            <a:off x="1656672" y="707795"/>
            <a:ext cx="58306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飼っています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４ひきのネコを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EE77A0-EC9D-4E80-57C9-D70AEDEC1614}"/>
              </a:ext>
            </a:extLst>
          </p:cNvPr>
          <p:cNvSpPr txBox="1"/>
          <p:nvPr/>
        </p:nvSpPr>
        <p:spPr>
          <a:xfrm>
            <a:off x="1590782" y="4636321"/>
            <a:ext cx="596243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four cats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2-4 I have four cats.">
            <a:hlinkClick r:id="" action="ppaction://media"/>
            <a:extLst>
              <a:ext uri="{FF2B5EF4-FFF2-40B4-BE49-F238E27FC236}">
                <a16:creationId xmlns:a16="http://schemas.microsoft.com/office/drawing/2014/main" id="{00C7C53F-7B87-DFCD-6F09-71F23D4A9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5375" y="1933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431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666A9-140F-8704-175A-FB9242C60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60D7250-9194-9C18-D963-8E4E78CC91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0F032B2-A7A6-08FA-C26D-D43B5C7F8317}"/>
              </a:ext>
            </a:extLst>
          </p:cNvPr>
          <p:cNvSpPr txBox="1"/>
          <p:nvPr/>
        </p:nvSpPr>
        <p:spPr>
          <a:xfrm>
            <a:off x="1382358" y="2917321"/>
            <a:ext cx="637928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four cats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4 I have four cats.">
            <a:hlinkClick r:id="" action="ppaction://media"/>
            <a:extLst>
              <a:ext uri="{FF2B5EF4-FFF2-40B4-BE49-F238E27FC236}">
                <a16:creationId xmlns:a16="http://schemas.microsoft.com/office/drawing/2014/main" id="{B3B28B17-5D18-EF7D-60FD-3C014FEF1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5375" y="1933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07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5FC1E-8854-113D-95E7-31CAE51F8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36A92BF-D6B4-6A96-DD4B-FA597C832C2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E163D9-8C4D-B086-C7B1-67BE969BDBE3}"/>
              </a:ext>
            </a:extLst>
          </p:cNvPr>
          <p:cNvSpPr txBox="1"/>
          <p:nvPr/>
        </p:nvSpPr>
        <p:spPr>
          <a:xfrm>
            <a:off x="1656675" y="2321004"/>
            <a:ext cx="58306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飼っています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４ひきのネコを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4 I have four cats.">
            <a:hlinkClick r:id="" action="ppaction://media"/>
            <a:extLst>
              <a:ext uri="{FF2B5EF4-FFF2-40B4-BE49-F238E27FC236}">
                <a16:creationId xmlns:a16="http://schemas.microsoft.com/office/drawing/2014/main" id="{9146E8F6-6D2B-8A33-87C4-7310AA72B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5375" y="1933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368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CF930-E2FC-328F-65BD-EDD366AA6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8A2D918-E469-D485-8DC1-07B8C587B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64623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398E86E-AC61-AD99-3AE1-8357F1EFC000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B472900-90BD-06D6-64DF-DE82EB99752E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old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old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は疑問詞で、「何歳？」という意味をもちます。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ここでは、補語として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= How old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となり、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「年齢はいくつか」をたずねています。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58E4903-CA1B-151F-A53D-BD0E685AB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8547AB-5D12-72E3-A498-95E8BA38D697}"/>
              </a:ext>
            </a:extLst>
          </p:cNvPr>
          <p:cNvSpPr txBox="1"/>
          <p:nvPr/>
        </p:nvSpPr>
        <p:spPr>
          <a:xfrm>
            <a:off x="1032444" y="1748665"/>
            <a:ext cx="229798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あなたは何歳ですか。</a:t>
            </a:r>
          </a:p>
        </p:txBody>
      </p:sp>
    </p:spTree>
    <p:extLst>
      <p:ext uri="{BB962C8B-B14F-4D97-AF65-F5344CB8AC3E}">
        <p14:creationId xmlns:p14="http://schemas.microsoft.com/office/powerpoint/2010/main" val="3646339335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61731-7C21-9EFD-3819-F7E33120D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BCDBF6F-446B-D110-33C7-A1C6F742D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64623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A9DDA10-C413-2B4B-253E-B3BF9856E25D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44AE54-50F0-A1B2-BD29-A6749AEB2843}"/>
              </a:ext>
            </a:extLst>
          </p:cNvPr>
          <p:cNvSpPr txBox="1"/>
          <p:nvPr/>
        </p:nvSpPr>
        <p:spPr>
          <a:xfrm>
            <a:off x="537493" y="3677650"/>
            <a:ext cx="806901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	 am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'm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thirteen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51A7482-B915-FFA3-B9F8-BED9DC1E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D58B000-0B22-1F2E-0A0F-638A79CA1BE5}"/>
              </a:ext>
            </a:extLst>
          </p:cNvPr>
          <p:cNvSpPr txBox="1"/>
          <p:nvPr/>
        </p:nvSpPr>
        <p:spPr>
          <a:xfrm>
            <a:off x="3678871" y="1748665"/>
            <a:ext cx="178625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13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歳です。</a:t>
            </a:r>
          </a:p>
        </p:txBody>
      </p:sp>
    </p:spTree>
    <p:extLst>
      <p:ext uri="{BB962C8B-B14F-4D97-AF65-F5344CB8AC3E}">
        <p14:creationId xmlns:p14="http://schemas.microsoft.com/office/powerpoint/2010/main" val="2993523000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6B4B8-BB8C-B46C-910C-B27FDC8ED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19701AF-CF83-EF7E-F732-D0071A7AB625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6ECFC7D-A855-C57E-778C-A560D08AA5A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0A02A7C-31FE-CEFD-7F46-736BA910C4C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D53CEE-02F0-C557-229C-2A111DF571DB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101BAA7E-72FC-CD79-A24E-D8B5F058D94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50627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D8B39-352A-CC5A-CA07-2F14B8A75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3848496-3760-D879-E048-3745AFB26FE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01B845-361E-DE10-9C65-D9206F70EA20}"/>
              </a:ext>
            </a:extLst>
          </p:cNvPr>
          <p:cNvSpPr txBox="1"/>
          <p:nvPr/>
        </p:nvSpPr>
        <p:spPr>
          <a:xfrm>
            <a:off x="1471125" y="4636321"/>
            <a:ext cx="620174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old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18925B-A24D-62E4-D235-71BE26BA0398}"/>
              </a:ext>
            </a:extLst>
          </p:cNvPr>
          <p:cNvSpPr txBox="1"/>
          <p:nvPr/>
        </p:nvSpPr>
        <p:spPr>
          <a:xfrm>
            <a:off x="1035757" y="1198322"/>
            <a:ext cx="70724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何歳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3-1 How old are you">
            <a:hlinkClick r:id="" action="ppaction://media"/>
            <a:extLst>
              <a:ext uri="{FF2B5EF4-FFF2-40B4-BE49-F238E27FC236}">
                <a16:creationId xmlns:a16="http://schemas.microsoft.com/office/drawing/2014/main" id="{AF13C92A-2EA7-8621-4105-95DACDA76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8225" y="195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482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8196B-C45F-6D9C-7568-FC2906003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28D32CD-4096-2D85-561A-13D1AA4B9DF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542C89-505A-0A57-E06A-385BC23E7B61}"/>
              </a:ext>
            </a:extLst>
          </p:cNvPr>
          <p:cNvSpPr txBox="1"/>
          <p:nvPr/>
        </p:nvSpPr>
        <p:spPr>
          <a:xfrm>
            <a:off x="1105350" y="2917321"/>
            <a:ext cx="693330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old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1 How old are you">
            <a:hlinkClick r:id="" action="ppaction://media"/>
            <a:extLst>
              <a:ext uri="{FF2B5EF4-FFF2-40B4-BE49-F238E27FC236}">
                <a16:creationId xmlns:a16="http://schemas.microsoft.com/office/drawing/2014/main" id="{E863ABA8-BACC-B9CF-E076-73DB961AB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8225" y="195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7813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616B8-A152-4EA1-2481-93943A32B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468C922-8D89-E14F-811B-814BB15CF8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CF0428F-82A0-C58B-12D7-2E4F1DF2575F}"/>
              </a:ext>
            </a:extLst>
          </p:cNvPr>
          <p:cNvSpPr txBox="1"/>
          <p:nvPr/>
        </p:nvSpPr>
        <p:spPr>
          <a:xfrm>
            <a:off x="1035758" y="2875002"/>
            <a:ext cx="70724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何歳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3-1 How old are you">
            <a:hlinkClick r:id="" action="ppaction://media"/>
            <a:extLst>
              <a:ext uri="{FF2B5EF4-FFF2-40B4-BE49-F238E27FC236}">
                <a16:creationId xmlns:a16="http://schemas.microsoft.com/office/drawing/2014/main" id="{6B5ED8C9-CCC1-0FC5-0189-410F34842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8225" y="195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222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A9340-AE54-7DFE-9283-8947156A9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72C123A-2D53-6C53-0B36-2587C8AD509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1696E7B-898D-2D29-E502-12D79801FF4A}"/>
              </a:ext>
            </a:extLst>
          </p:cNvPr>
          <p:cNvSpPr txBox="1"/>
          <p:nvPr/>
        </p:nvSpPr>
        <p:spPr>
          <a:xfrm>
            <a:off x="2056048" y="1198322"/>
            <a:ext cx="54306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歳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82FE3-7299-4CEA-7064-9278E3B1F48F}"/>
              </a:ext>
            </a:extLst>
          </p:cNvPr>
          <p:cNvSpPr txBox="1"/>
          <p:nvPr/>
        </p:nvSpPr>
        <p:spPr>
          <a:xfrm>
            <a:off x="2116898" y="4636321"/>
            <a:ext cx="491020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thirteen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3-2 I’m thirteen.">
            <a:hlinkClick r:id="" action="ppaction://media"/>
            <a:extLst>
              <a:ext uri="{FF2B5EF4-FFF2-40B4-BE49-F238E27FC236}">
                <a16:creationId xmlns:a16="http://schemas.microsoft.com/office/drawing/2014/main" id="{E4567AA5-2B36-B90D-94D6-D67CB5B1F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203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029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18229-4E1B-776C-4298-A1C38DC44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9E0000-3CB6-1384-6C62-A9D1CFE2D8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3243B2-6A63-DEA5-19A0-BE53A34A559A}"/>
              </a:ext>
            </a:extLst>
          </p:cNvPr>
          <p:cNvSpPr txBox="1"/>
          <p:nvPr/>
        </p:nvSpPr>
        <p:spPr>
          <a:xfrm>
            <a:off x="1966296" y="2917321"/>
            <a:ext cx="521140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thirteen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I’m thirteen.">
            <a:hlinkClick r:id="" action="ppaction://media"/>
            <a:extLst>
              <a:ext uri="{FF2B5EF4-FFF2-40B4-BE49-F238E27FC236}">
                <a16:creationId xmlns:a16="http://schemas.microsoft.com/office/drawing/2014/main" id="{D319C682-1BD0-A82F-2705-20D9CE37A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203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760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47428-BE4E-B2D5-5808-2CAFD87F4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7E28D2E-6C92-8ABE-185C-B5AFA2F4DE1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DB22AB-F9DF-BB2E-68A9-5CA18402E33F}"/>
              </a:ext>
            </a:extLst>
          </p:cNvPr>
          <p:cNvSpPr txBox="1"/>
          <p:nvPr/>
        </p:nvSpPr>
        <p:spPr>
          <a:xfrm>
            <a:off x="1845272" y="2875002"/>
            <a:ext cx="5453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歳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2 I’m thirteen.">
            <a:hlinkClick r:id="" action="ppaction://media"/>
            <a:extLst>
              <a:ext uri="{FF2B5EF4-FFF2-40B4-BE49-F238E27FC236}">
                <a16:creationId xmlns:a16="http://schemas.microsoft.com/office/drawing/2014/main" id="{E3090409-F6F4-4FE2-F87C-8821529A1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2525" y="203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7821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B7638-B755-49FA-E501-5B766FBCE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B7DDF2A-3B28-DD7A-8DCA-C61E190C735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817058F-10CF-7492-87E1-3102E9D47408}"/>
              </a:ext>
            </a:extLst>
          </p:cNvPr>
          <p:cNvSpPr txBox="1"/>
          <p:nvPr/>
        </p:nvSpPr>
        <p:spPr>
          <a:xfrm>
            <a:off x="660256" y="4636321"/>
            <a:ext cx="782348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old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sister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7BABC7-F0CF-5B0A-B295-583BFD3CF3BA}"/>
              </a:ext>
            </a:extLst>
          </p:cNvPr>
          <p:cNvSpPr txBox="1"/>
          <p:nvPr/>
        </p:nvSpPr>
        <p:spPr>
          <a:xfrm>
            <a:off x="431815" y="1198322"/>
            <a:ext cx="8280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何歳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あなたの妹は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3-3 How old is your sister">
            <a:hlinkClick r:id="" action="ppaction://media"/>
            <a:extLst>
              <a:ext uri="{FF2B5EF4-FFF2-40B4-BE49-F238E27FC236}">
                <a16:creationId xmlns:a16="http://schemas.microsoft.com/office/drawing/2014/main" id="{9DBFB252-323D-78B7-F920-072778798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3925" y="2206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21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CF9F-82D4-CF02-53E6-8BCB80064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09B3A68-EC2F-2CB0-CCF7-F30BDE947BB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94494E-85F9-A9CD-81C2-6DEBDE667382}"/>
              </a:ext>
            </a:extLst>
          </p:cNvPr>
          <p:cNvSpPr txBox="1"/>
          <p:nvPr/>
        </p:nvSpPr>
        <p:spPr>
          <a:xfrm>
            <a:off x="1" y="2917321"/>
            <a:ext cx="914399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[o--]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sister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3 How old is your sister">
            <a:hlinkClick r:id="" action="ppaction://media"/>
            <a:extLst>
              <a:ext uri="{FF2B5EF4-FFF2-40B4-BE49-F238E27FC236}">
                <a16:creationId xmlns:a16="http://schemas.microsoft.com/office/drawing/2014/main" id="{79700E85-79A8-A95F-F746-9350037A6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3925" y="2206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07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AB374-3A9F-0E91-3408-A20B3B6C4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2F5BC95-C9DF-03B5-9ECA-9626D2F7BC8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ECAB9E-52B1-C4CB-6A2B-6132CA1F118D}"/>
              </a:ext>
            </a:extLst>
          </p:cNvPr>
          <p:cNvSpPr txBox="1"/>
          <p:nvPr/>
        </p:nvSpPr>
        <p:spPr>
          <a:xfrm>
            <a:off x="421060" y="2875002"/>
            <a:ext cx="8301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何歳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あなたの妹は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3-3 How old is your sister">
            <a:hlinkClick r:id="" action="ppaction://media"/>
            <a:extLst>
              <a:ext uri="{FF2B5EF4-FFF2-40B4-BE49-F238E27FC236}">
                <a16:creationId xmlns:a16="http://schemas.microsoft.com/office/drawing/2014/main" id="{D12565B9-0928-13FF-6E7A-E5EF5BB7B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3925" y="2206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4193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777C3-DC6C-8893-AA4B-27963B8E5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938C5D3-39B9-A5DD-F5C0-3DC3FC20342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0812A1-6308-E8AB-9E55-5CE557124610}"/>
              </a:ext>
            </a:extLst>
          </p:cNvPr>
          <p:cNvSpPr txBox="1"/>
          <p:nvPr/>
        </p:nvSpPr>
        <p:spPr>
          <a:xfrm>
            <a:off x="1635482" y="1198322"/>
            <a:ext cx="58730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７歳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A68C278-5F91-589A-8960-BA8EE0887EBE}"/>
              </a:ext>
            </a:extLst>
          </p:cNvPr>
          <p:cNvSpPr txBox="1"/>
          <p:nvPr/>
        </p:nvSpPr>
        <p:spPr>
          <a:xfrm>
            <a:off x="634010" y="4636321"/>
            <a:ext cx="787595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seven years old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3-4 She is seven years old.">
            <a:hlinkClick r:id="" action="ppaction://media"/>
            <a:extLst>
              <a:ext uri="{FF2B5EF4-FFF2-40B4-BE49-F238E27FC236}">
                <a16:creationId xmlns:a16="http://schemas.microsoft.com/office/drawing/2014/main" id="{A46E1B30-63EB-A1BE-0446-E1B62B7F9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2375" y="2041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096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B675E-0A88-5DAC-43B7-EE93D05D7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F1FA2EB-FCCB-A512-367C-9C9078E408D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76B1E3-1FB2-21B0-F6ED-877E40B0EA17}"/>
              </a:ext>
            </a:extLst>
          </p:cNvPr>
          <p:cNvSpPr txBox="1"/>
          <p:nvPr/>
        </p:nvSpPr>
        <p:spPr>
          <a:xfrm>
            <a:off x="91440" y="2917321"/>
            <a:ext cx="896111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seven years [o--]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4 She is seven years old.">
            <a:hlinkClick r:id="" action="ppaction://media"/>
            <a:extLst>
              <a:ext uri="{FF2B5EF4-FFF2-40B4-BE49-F238E27FC236}">
                <a16:creationId xmlns:a16="http://schemas.microsoft.com/office/drawing/2014/main" id="{5BC4F3AD-F176-4D30-DA2E-C134DD601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2375" y="2041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471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FAAF9-C35E-1D48-33B2-CF1B04169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04C1535-B543-9C8F-39EE-4B7824F2CF1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C7D33C-BA8B-51DF-66E8-30A66D429D0E}"/>
              </a:ext>
            </a:extLst>
          </p:cNvPr>
          <p:cNvSpPr txBox="1"/>
          <p:nvPr/>
        </p:nvSpPr>
        <p:spPr>
          <a:xfrm>
            <a:off x="1625749" y="2875002"/>
            <a:ext cx="5892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７歳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4 She is seven years old.">
            <a:hlinkClick r:id="" action="ppaction://media"/>
            <a:extLst>
              <a:ext uri="{FF2B5EF4-FFF2-40B4-BE49-F238E27FC236}">
                <a16:creationId xmlns:a16="http://schemas.microsoft.com/office/drawing/2014/main" id="{E7B4076D-877C-2D77-D091-04489BFAE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2375" y="2041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061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E9E9C61-9656-D390-093B-FDDC02F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849389"/>
            <a:ext cx="8657070" cy="94496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2454366"/>
            <a:ext cx="9144000" cy="440363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2578691"/>
            <a:ext cx="8069014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は「どのように」という方法をたずねる疑問詞で、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この文では動詞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school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「学校へ」という意味をもち、動詞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目的地を説明しています。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982111" y="1838206"/>
            <a:ext cx="413517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あなたはどのようにして学校に来ますか。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41AAA-52CD-96CA-E9B2-0A9D44627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6A05B5F-103C-880B-9C1D-AECA43478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64623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5EE645-5392-B093-49F0-7FF1D0CA93DB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80FE185-2FA1-1DF1-ED5A-902FFE7FF188}"/>
              </a:ext>
            </a:extLst>
          </p:cNvPr>
          <p:cNvSpPr txBox="1"/>
          <p:nvPr/>
        </p:nvSpPr>
        <p:spPr>
          <a:xfrm>
            <a:off x="537493" y="3677650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game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long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long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は疑問詞で、「どのくらい長い？」という意味を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もちます。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ここでは、補語として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game = How long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となり、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「試合がどれくらい長いか」をたずねています。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DC2ADD9-FB12-E724-753C-769B68FD2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CDF7074-1789-5D32-12C4-EA6D15B29983}"/>
              </a:ext>
            </a:extLst>
          </p:cNvPr>
          <p:cNvSpPr txBox="1"/>
          <p:nvPr/>
        </p:nvSpPr>
        <p:spPr>
          <a:xfrm>
            <a:off x="1032444" y="1748665"/>
            <a:ext cx="325433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試合はどれくらいの長さですか。</a:t>
            </a:r>
          </a:p>
        </p:txBody>
      </p:sp>
    </p:spTree>
    <p:extLst>
      <p:ext uri="{BB962C8B-B14F-4D97-AF65-F5344CB8AC3E}">
        <p14:creationId xmlns:p14="http://schemas.microsoft.com/office/powerpoint/2010/main" val="463731663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57B00-A07E-F654-1CB4-37239B2FF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C0DBD6E-7B74-D0B5-4557-A538305A6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64623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875559-AD97-7691-D435-94D79D92C95B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2CFD2C-68CC-CA2D-9D2B-139E849771F2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’s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ninety minutes long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= ninety minutes long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game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6025348-BCB6-D6AE-958D-CF6B2099D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4A489E-31C7-8AE0-CFD7-15995C57D065}"/>
              </a:ext>
            </a:extLst>
          </p:cNvPr>
          <p:cNvSpPr txBox="1"/>
          <p:nvPr/>
        </p:nvSpPr>
        <p:spPr>
          <a:xfrm>
            <a:off x="4287372" y="1748665"/>
            <a:ext cx="125775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90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分です。</a:t>
            </a:r>
          </a:p>
        </p:txBody>
      </p:sp>
    </p:spTree>
    <p:extLst>
      <p:ext uri="{BB962C8B-B14F-4D97-AF65-F5344CB8AC3E}">
        <p14:creationId xmlns:p14="http://schemas.microsoft.com/office/powerpoint/2010/main" val="418459131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C8F57-72A9-61B0-C5AE-CA2132145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7CFCAEA-69F7-CFAE-13AA-DA35EC0E8B0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DB25D5A-1109-6B68-31D0-7F38BFE8078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AC69EBF-8F9F-4CDA-1E00-4E235F2109B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F84FB6-F604-4F43-00AB-E547E1E811C0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5A75350B-9296-1AD5-67BE-D9FA66BF4C92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024914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CABAB-5574-3DDC-F19A-4B62316A0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8CB3B4-DE68-C331-AAE2-BFC361464CC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5B8691-8F35-5BB3-5771-96123708AC02}"/>
              </a:ext>
            </a:extLst>
          </p:cNvPr>
          <p:cNvSpPr txBox="1"/>
          <p:nvPr/>
        </p:nvSpPr>
        <p:spPr>
          <a:xfrm>
            <a:off x="644120" y="4636321"/>
            <a:ext cx="785575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long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game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EF27C4-A292-30EE-02BB-49B94D0FD17C}"/>
              </a:ext>
            </a:extLst>
          </p:cNvPr>
          <p:cNvSpPr txBox="1"/>
          <p:nvPr/>
        </p:nvSpPr>
        <p:spPr>
          <a:xfrm>
            <a:off x="749165" y="789532"/>
            <a:ext cx="76456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どれくらいの長さ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試合は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4-1 How long is the game">
            <a:hlinkClick r:id="" action="ppaction://media"/>
            <a:extLst>
              <a:ext uri="{FF2B5EF4-FFF2-40B4-BE49-F238E27FC236}">
                <a16:creationId xmlns:a16="http://schemas.microsoft.com/office/drawing/2014/main" id="{2F4DBF78-C763-B831-DCFE-C9E6CBF53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3925" y="223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6062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33A3C-B079-C46E-394C-8C8D933BD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DD4A38D-2C62-4100-794D-8DA6325BD33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E6A900-F6A8-D4E1-53A0-0589D8C19DE1}"/>
              </a:ext>
            </a:extLst>
          </p:cNvPr>
          <p:cNvSpPr txBox="1"/>
          <p:nvPr/>
        </p:nvSpPr>
        <p:spPr>
          <a:xfrm>
            <a:off x="278355" y="2917321"/>
            <a:ext cx="858729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long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game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4-1 How long is the game">
            <a:hlinkClick r:id="" action="ppaction://media"/>
            <a:extLst>
              <a:ext uri="{FF2B5EF4-FFF2-40B4-BE49-F238E27FC236}">
                <a16:creationId xmlns:a16="http://schemas.microsoft.com/office/drawing/2014/main" id="{0E8B2DDE-6819-FCC2-57E5-952600512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3925" y="223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5144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67483-0AEC-33E4-8C03-D508C7AB5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E4B9C4F-B041-6BB6-FCE3-B0326B37613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438341E-918C-722D-03E8-D23E263BBBB3}"/>
              </a:ext>
            </a:extLst>
          </p:cNvPr>
          <p:cNvSpPr txBox="1"/>
          <p:nvPr/>
        </p:nvSpPr>
        <p:spPr>
          <a:xfrm>
            <a:off x="749168" y="2321004"/>
            <a:ext cx="76456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どれくらいの長さ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試合は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3" name="04-1 How long is the game">
            <a:hlinkClick r:id="" action="ppaction://media"/>
            <a:extLst>
              <a:ext uri="{FF2B5EF4-FFF2-40B4-BE49-F238E27FC236}">
                <a16:creationId xmlns:a16="http://schemas.microsoft.com/office/drawing/2014/main" id="{4401D2F9-DDE2-4DEF-567D-E89967E30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3925" y="223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350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E7210-FBC6-E229-4F1D-F974A046F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7D70869-DA11-437B-54AC-6EAE892DA0A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6D1F1A3-B181-C1AA-BF38-7051ACCD36B7}"/>
              </a:ext>
            </a:extLst>
          </p:cNvPr>
          <p:cNvSpPr txBox="1"/>
          <p:nvPr/>
        </p:nvSpPr>
        <p:spPr>
          <a:xfrm>
            <a:off x="625610" y="1198322"/>
            <a:ext cx="78927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90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分の長さ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A00535D-C76C-1239-E0C5-4FCF505EA401}"/>
              </a:ext>
            </a:extLst>
          </p:cNvPr>
          <p:cNvSpPr txBox="1"/>
          <p:nvPr/>
        </p:nvSpPr>
        <p:spPr>
          <a:xfrm>
            <a:off x="394319" y="4636321"/>
            <a:ext cx="835534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ninety minutes long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4-2 It’s ninety minutes long.">
            <a:hlinkClick r:id="" action="ppaction://media"/>
            <a:extLst>
              <a:ext uri="{FF2B5EF4-FFF2-40B4-BE49-F238E27FC236}">
                <a16:creationId xmlns:a16="http://schemas.microsoft.com/office/drawing/2014/main" id="{BA6C326B-934A-7E2C-BB7B-C36A9EFC2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8675" y="1660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0375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EF1DA-BB7C-35D6-2A3D-FB959D72A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2EB61E4-C64A-5CA5-37D9-A473EA7D1E2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938476-E53B-0435-FC09-7C9DC0B71E73}"/>
              </a:ext>
            </a:extLst>
          </p:cNvPr>
          <p:cNvSpPr txBox="1"/>
          <p:nvPr/>
        </p:nvSpPr>
        <p:spPr>
          <a:xfrm>
            <a:off x="210275" y="2917321"/>
            <a:ext cx="872345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ninety minutes long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4-2 It’s ninety minutes long.">
            <a:hlinkClick r:id="" action="ppaction://media"/>
            <a:extLst>
              <a:ext uri="{FF2B5EF4-FFF2-40B4-BE49-F238E27FC236}">
                <a16:creationId xmlns:a16="http://schemas.microsoft.com/office/drawing/2014/main" id="{82CAA8A9-68B1-43EF-603E-F1C339E48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8675" y="1660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273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880B5-2A69-B3D7-DFBB-7B6DE4CE5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3EF9949-1159-9827-91C6-96642448E39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069477B-3B96-21D8-A719-1F932EC4E655}"/>
              </a:ext>
            </a:extLst>
          </p:cNvPr>
          <p:cNvSpPr txBox="1"/>
          <p:nvPr/>
        </p:nvSpPr>
        <p:spPr>
          <a:xfrm>
            <a:off x="608477" y="2875002"/>
            <a:ext cx="79270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90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分の長さ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2 It’s ninety minutes long.">
            <a:hlinkClick r:id="" action="ppaction://media"/>
            <a:extLst>
              <a:ext uri="{FF2B5EF4-FFF2-40B4-BE49-F238E27FC236}">
                <a16:creationId xmlns:a16="http://schemas.microsoft.com/office/drawing/2014/main" id="{3857FA4B-718A-AC49-9D27-FFC93AA79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8675" y="1660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129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59AD1-5707-5507-A1C1-569D4DEC6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DB1EC51-5F17-1EF1-EAF7-7E89633CC33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5A4E076-E236-CA96-A54B-D5E91AAD53A7}"/>
              </a:ext>
            </a:extLst>
          </p:cNvPr>
          <p:cNvSpPr txBox="1"/>
          <p:nvPr/>
        </p:nvSpPr>
        <p:spPr>
          <a:xfrm>
            <a:off x="696642" y="4636321"/>
            <a:ext cx="775070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long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river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AB171F-3C02-5D14-FE18-2C7E6F9F389E}"/>
              </a:ext>
            </a:extLst>
          </p:cNvPr>
          <p:cNvSpPr txBox="1"/>
          <p:nvPr/>
        </p:nvSpPr>
        <p:spPr>
          <a:xfrm>
            <a:off x="749165" y="789532"/>
            <a:ext cx="76456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どれくらいの長さ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この川は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4-3 How long is this river">
            <a:hlinkClick r:id="" action="ppaction://media"/>
            <a:extLst>
              <a:ext uri="{FF2B5EF4-FFF2-40B4-BE49-F238E27FC236}">
                <a16:creationId xmlns:a16="http://schemas.microsoft.com/office/drawing/2014/main" id="{F49D3309-1025-1628-D6E9-F8465BA5F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4075" y="316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307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F1D3E-B929-7E20-AB31-6D530F04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7DB41BD5-9EC7-D489-840E-D7DD2A9FA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6"/>
            <a:ext cx="8657070" cy="94496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8DA1979-4C49-9158-A824-EB15C8849600}"/>
              </a:ext>
            </a:extLst>
          </p:cNvPr>
          <p:cNvSpPr/>
          <p:nvPr/>
        </p:nvSpPr>
        <p:spPr>
          <a:xfrm>
            <a:off x="0" y="2761945"/>
            <a:ext cx="9144000" cy="409605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B2C2B41-2791-4D06-050B-8D1541483D3E}"/>
              </a:ext>
            </a:extLst>
          </p:cNvPr>
          <p:cNvSpPr txBox="1"/>
          <p:nvPr/>
        </p:nvSpPr>
        <p:spPr>
          <a:xfrm>
            <a:off x="537493" y="2927289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　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school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「学校へ」という意味をもち、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を修飾し、「どこに来るか」を説明しています。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by bike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「自転車で」という意味をもち、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を修飾し、「どうやって来るか」を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092CBA0-B843-E65D-EE9C-E58F5DDCA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4E91D18-526B-324A-D923-0FADB6ADAF6C}"/>
              </a:ext>
            </a:extLst>
          </p:cNvPr>
          <p:cNvSpPr txBox="1"/>
          <p:nvPr/>
        </p:nvSpPr>
        <p:spPr>
          <a:xfrm>
            <a:off x="4866213" y="1816983"/>
            <a:ext cx="301105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私は自転車で学校に来ます。</a:t>
            </a:r>
          </a:p>
        </p:txBody>
      </p:sp>
    </p:spTree>
    <p:extLst>
      <p:ext uri="{BB962C8B-B14F-4D97-AF65-F5344CB8AC3E}">
        <p14:creationId xmlns:p14="http://schemas.microsoft.com/office/powerpoint/2010/main" val="244485053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7C840-5BC2-EAD6-2F2C-B141D96D5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88DD388-9259-EF93-2485-6D78755DE9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FB3EA1-B71E-258A-7738-73F1FEE98938}"/>
              </a:ext>
            </a:extLst>
          </p:cNvPr>
          <p:cNvSpPr txBox="1"/>
          <p:nvPr/>
        </p:nvSpPr>
        <p:spPr>
          <a:xfrm>
            <a:off x="214481" y="2917321"/>
            <a:ext cx="871503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[l---]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river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4-3 How long is this river">
            <a:hlinkClick r:id="" action="ppaction://media"/>
            <a:extLst>
              <a:ext uri="{FF2B5EF4-FFF2-40B4-BE49-F238E27FC236}">
                <a16:creationId xmlns:a16="http://schemas.microsoft.com/office/drawing/2014/main" id="{12ACBC2E-6A30-8B9F-FA11-C718BBC88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4075" y="316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054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079A6-D9AB-2DE6-79C9-A85A1D8BA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E393052-08A0-B792-F184-BD9F74E697C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E9948D-DEBF-35C1-156A-EA17C25D834A}"/>
              </a:ext>
            </a:extLst>
          </p:cNvPr>
          <p:cNvSpPr txBox="1"/>
          <p:nvPr/>
        </p:nvSpPr>
        <p:spPr>
          <a:xfrm>
            <a:off x="749168" y="2321004"/>
            <a:ext cx="76456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どれくらいの長さ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この川は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4-3 How long is this river">
            <a:hlinkClick r:id="" action="ppaction://media"/>
            <a:extLst>
              <a:ext uri="{FF2B5EF4-FFF2-40B4-BE49-F238E27FC236}">
                <a16:creationId xmlns:a16="http://schemas.microsoft.com/office/drawing/2014/main" id="{85372C45-FD06-0EEF-D61F-1BD276D51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4075" y="316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623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E6EAF-976C-3F89-6787-928F212CB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EDBBC24-8C50-756A-2DB9-678219F7ECA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1BFFF6E-CD94-63B2-F712-ABCB197D2C8E}"/>
              </a:ext>
            </a:extLst>
          </p:cNvPr>
          <p:cNvSpPr txBox="1"/>
          <p:nvPr/>
        </p:nvSpPr>
        <p:spPr>
          <a:xfrm>
            <a:off x="194301" y="1141172"/>
            <a:ext cx="8755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100km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の長さ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252170-2316-68B7-E429-FCF9D1AA6535}"/>
              </a:ext>
            </a:extLst>
          </p:cNvPr>
          <p:cNvSpPr txBox="1"/>
          <p:nvPr/>
        </p:nvSpPr>
        <p:spPr>
          <a:xfrm>
            <a:off x="1781384" y="4128490"/>
            <a:ext cx="558121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 hundred kilometers long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4-4 It’s one hundred kilometers long.">
            <a:hlinkClick r:id="" action="ppaction://media"/>
            <a:extLst>
              <a:ext uri="{FF2B5EF4-FFF2-40B4-BE49-F238E27FC236}">
                <a16:creationId xmlns:a16="http://schemas.microsoft.com/office/drawing/2014/main" id="{2AC07E19-EA60-30B4-4836-02681F71B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5025" y="322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802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B38B5-1291-CB16-510E-EC948B283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472C2A-76CF-C7F6-0F52-BEB7CDE9337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3132DA-8382-3BF8-8F9A-99C70EE57380}"/>
              </a:ext>
            </a:extLst>
          </p:cNvPr>
          <p:cNvSpPr txBox="1"/>
          <p:nvPr/>
        </p:nvSpPr>
        <p:spPr>
          <a:xfrm>
            <a:off x="1531532" y="2409490"/>
            <a:ext cx="608093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 hundred kilometers [l---]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4 It’s one hundred kilometers long.">
            <a:hlinkClick r:id="" action="ppaction://media"/>
            <a:extLst>
              <a:ext uri="{FF2B5EF4-FFF2-40B4-BE49-F238E27FC236}">
                <a16:creationId xmlns:a16="http://schemas.microsoft.com/office/drawing/2014/main" id="{768C1C0A-9898-361B-03FF-9ABFC97CD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5025" y="322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2985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02FE0-F324-7E34-F8F6-0101C5972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0FF8A66-1736-3DE1-4A6B-1F0AB0509D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AA24B7-C88F-4E42-3D0E-3588C321CD66}"/>
              </a:ext>
            </a:extLst>
          </p:cNvPr>
          <p:cNvSpPr txBox="1"/>
          <p:nvPr/>
        </p:nvSpPr>
        <p:spPr>
          <a:xfrm>
            <a:off x="222885" y="2875002"/>
            <a:ext cx="86982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100km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の長さ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4-4 It’s one hundred kilometers long.">
            <a:hlinkClick r:id="" action="ppaction://media"/>
            <a:extLst>
              <a:ext uri="{FF2B5EF4-FFF2-40B4-BE49-F238E27FC236}">
                <a16:creationId xmlns:a16="http://schemas.microsoft.com/office/drawing/2014/main" id="{ECD13654-1224-2007-7E5D-7D10BAFEF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5025" y="322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736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5BAFA-48AE-2530-57E9-9098E1872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68103BA-2FF9-19EC-7B99-19BE17DC2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76206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13B3FE0-A507-294F-5E7F-6A1A728CC10A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3277AC-6E55-6F28-ED35-ECD8AF2D9F6A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book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much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much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は疑問詞で、「いくら？」という意味をもちます。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ここでは、補語として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book = How much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となり、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「本の価格がいくらか」をたずねています。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45BEF4C-8AC8-8CEE-346F-C7D4DA514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023280C-1C91-A1BC-2F67-61886FA00792}"/>
              </a:ext>
            </a:extLst>
          </p:cNvPr>
          <p:cNvSpPr txBox="1"/>
          <p:nvPr/>
        </p:nvSpPr>
        <p:spPr>
          <a:xfrm>
            <a:off x="1032444" y="1748665"/>
            <a:ext cx="236509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この本はいくらですか。</a:t>
            </a:r>
          </a:p>
        </p:txBody>
      </p:sp>
    </p:spTree>
    <p:extLst>
      <p:ext uri="{BB962C8B-B14F-4D97-AF65-F5344CB8AC3E}">
        <p14:creationId xmlns:p14="http://schemas.microsoft.com/office/powerpoint/2010/main" val="3117434476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1FB03-A0D4-C258-1B52-6713253E1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825243C-0E91-0CAA-CBFF-95A1BE906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6" y="958715"/>
            <a:ext cx="8657070" cy="76206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038079E-2B78-4B8B-02A0-0E549203E29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B21392-52AA-29CA-D7BB-EE4B22610B9C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’s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five dollars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= five dollars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book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0E5135E-125D-4528-5C0B-1A2C1F77B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036AD3E-7838-8C08-5F57-6DABC6C5F1F9}"/>
              </a:ext>
            </a:extLst>
          </p:cNvPr>
          <p:cNvSpPr txBox="1"/>
          <p:nvPr/>
        </p:nvSpPr>
        <p:spPr>
          <a:xfrm>
            <a:off x="4488708" y="1748665"/>
            <a:ext cx="128291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５ドルです。</a:t>
            </a:r>
          </a:p>
        </p:txBody>
      </p:sp>
    </p:spTree>
    <p:extLst>
      <p:ext uri="{BB962C8B-B14F-4D97-AF65-F5344CB8AC3E}">
        <p14:creationId xmlns:p14="http://schemas.microsoft.com/office/powerpoint/2010/main" val="3071578628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DC70C-064E-EC56-57BC-9DB40A7C7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9E48FB7-20A7-BF7B-72E0-8D02F5BD4FE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E539AD2-3A4D-7DE8-9EEF-CD9C13ECEE6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2FD3FBF-5E75-56A7-EF87-F372C8785FA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346178-289E-D9D1-2FA7-9F924B2E38E6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EE9D7910-1DC4-1A34-70FE-6E8C3A43E3BE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6350497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550C9-A24B-B4C4-F1BF-B8380895D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16FB321-931F-3F02-AEF9-AB81A596F0A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DF43FA-AE3C-7BBF-5BAF-67697364E700}"/>
              </a:ext>
            </a:extLst>
          </p:cNvPr>
          <p:cNvSpPr txBox="1"/>
          <p:nvPr/>
        </p:nvSpPr>
        <p:spPr>
          <a:xfrm>
            <a:off x="499557" y="4636321"/>
            <a:ext cx="814487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much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E5B49F-D5F9-3F37-52FC-3EE5DAC52DB6}"/>
              </a:ext>
            </a:extLst>
          </p:cNvPr>
          <p:cNvSpPr txBox="1"/>
          <p:nvPr/>
        </p:nvSpPr>
        <p:spPr>
          <a:xfrm>
            <a:off x="740339" y="1198322"/>
            <a:ext cx="76633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いくら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5-1 How much is this book">
            <a:hlinkClick r:id="" action="ppaction://media"/>
            <a:extLst>
              <a:ext uri="{FF2B5EF4-FFF2-40B4-BE49-F238E27FC236}">
                <a16:creationId xmlns:a16="http://schemas.microsoft.com/office/drawing/2014/main" id="{736866B4-73DB-CC21-C77A-AA592B977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7875" y="2765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007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EED38-6B0C-8D73-DB62-49D295E8E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E71807D-1E3C-8AAF-AC67-D7E446424E8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B875B9-D96B-501E-F237-8C54CB9C007D}"/>
              </a:ext>
            </a:extLst>
          </p:cNvPr>
          <p:cNvSpPr txBox="1"/>
          <p:nvPr/>
        </p:nvSpPr>
        <p:spPr>
          <a:xfrm>
            <a:off x="139177" y="2917321"/>
            <a:ext cx="886564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much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5-1 How much is this book">
            <a:hlinkClick r:id="" action="ppaction://media"/>
            <a:extLst>
              <a:ext uri="{FF2B5EF4-FFF2-40B4-BE49-F238E27FC236}">
                <a16:creationId xmlns:a16="http://schemas.microsoft.com/office/drawing/2014/main" id="{E71D7F9F-9916-5600-84E6-35CF82748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7875" y="2765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7972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EA25-7C4D-4BF8-F9C6-4E7220E15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8121717-23C4-B27D-9E52-D8FEB112BFBB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F9A67D1-E440-C3A4-4B45-7E927480495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D467284-8DAF-31F3-1539-E22BE588024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172A04-1FE3-9F22-D2E8-7490776B387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43D3635A-A84B-FA12-FDA2-660E40BA895B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4439784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F65B8-008C-F40A-905B-93E1BF66E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9CF28A8-3CAA-CEEB-EA35-7BF5A7D082B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812AA8B-D214-DECD-6329-0FD5E7192C35}"/>
              </a:ext>
            </a:extLst>
          </p:cNvPr>
          <p:cNvSpPr txBox="1"/>
          <p:nvPr/>
        </p:nvSpPr>
        <p:spPr>
          <a:xfrm>
            <a:off x="740342" y="2875002"/>
            <a:ext cx="76633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いくら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この本は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5-1 How much is this book">
            <a:hlinkClick r:id="" action="ppaction://media"/>
            <a:extLst>
              <a:ext uri="{FF2B5EF4-FFF2-40B4-BE49-F238E27FC236}">
                <a16:creationId xmlns:a16="http://schemas.microsoft.com/office/drawing/2014/main" id="{B1C19552-526E-6FD5-DF98-DECB50F44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7875" y="2765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1283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E1577-40BD-F679-29FF-DD5EF6113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313F2B6-28EA-A5F9-FC18-F67C48E1801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E8B2C1-8DA7-7F3B-8809-A6730BCA592B}"/>
              </a:ext>
            </a:extLst>
          </p:cNvPr>
          <p:cNvSpPr txBox="1"/>
          <p:nvPr/>
        </p:nvSpPr>
        <p:spPr>
          <a:xfrm>
            <a:off x="1330738" y="1198322"/>
            <a:ext cx="648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５ドル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EC3B623-2630-E56A-28C8-A47F7B5EA3D1}"/>
              </a:ext>
            </a:extLst>
          </p:cNvPr>
          <p:cNvSpPr txBox="1"/>
          <p:nvPr/>
        </p:nvSpPr>
        <p:spPr>
          <a:xfrm>
            <a:off x="1700196" y="4636321"/>
            <a:ext cx="574359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five dollars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5-2 It’s five dollars.">
            <a:hlinkClick r:id="" action="ppaction://media"/>
            <a:extLst>
              <a:ext uri="{FF2B5EF4-FFF2-40B4-BE49-F238E27FC236}">
                <a16:creationId xmlns:a16="http://schemas.microsoft.com/office/drawing/2014/main" id="{DD4B4BF5-AB34-AB77-8FB2-4A57FBC15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5975" y="1984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8163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36300-DA6D-5669-1719-503FA4F3F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54C6BB5-1250-FDC1-F16A-C2E9A7D53E2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E30E28-A727-BD7F-74C1-A5BF4B5876C7}"/>
              </a:ext>
            </a:extLst>
          </p:cNvPr>
          <p:cNvSpPr txBox="1"/>
          <p:nvPr/>
        </p:nvSpPr>
        <p:spPr>
          <a:xfrm>
            <a:off x="1526491" y="2917321"/>
            <a:ext cx="609101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five dollars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5-2 It’s five dollars.">
            <a:hlinkClick r:id="" action="ppaction://media"/>
            <a:extLst>
              <a:ext uri="{FF2B5EF4-FFF2-40B4-BE49-F238E27FC236}">
                <a16:creationId xmlns:a16="http://schemas.microsoft.com/office/drawing/2014/main" id="{C7F920C9-F826-EF88-0C2B-CC52D5DF4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5975" y="1984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5767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2D826-5EC6-2FB1-F0D8-9C86FB584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61BDCD0-EB93-1FFE-5549-97B78B37D09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C9FF756-05D9-09D0-DE51-DAA9B2A3C4D3}"/>
              </a:ext>
            </a:extLst>
          </p:cNvPr>
          <p:cNvSpPr txBox="1"/>
          <p:nvPr/>
        </p:nvSpPr>
        <p:spPr>
          <a:xfrm>
            <a:off x="1353613" y="2875002"/>
            <a:ext cx="64367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５ドル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2 It’s five dollars.">
            <a:hlinkClick r:id="" action="ppaction://media"/>
            <a:extLst>
              <a:ext uri="{FF2B5EF4-FFF2-40B4-BE49-F238E27FC236}">
                <a16:creationId xmlns:a16="http://schemas.microsoft.com/office/drawing/2014/main" id="{80286500-6339-89A8-6B15-A0CB16B9D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5975" y="1984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942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20A04-EB83-DCB5-D047-98D2A5327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6403EC5-5692-0963-95E6-3FBD579D263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7DD2506-AB03-4C21-4834-C57771D573B1}"/>
              </a:ext>
            </a:extLst>
          </p:cNvPr>
          <p:cNvSpPr txBox="1"/>
          <p:nvPr/>
        </p:nvSpPr>
        <p:spPr>
          <a:xfrm>
            <a:off x="696216" y="4636321"/>
            <a:ext cx="775155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much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hat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33E93F-1DAB-3F10-877E-EAA8C8A9187B}"/>
              </a:ext>
            </a:extLst>
          </p:cNvPr>
          <p:cNvSpPr txBox="1"/>
          <p:nvPr/>
        </p:nvSpPr>
        <p:spPr>
          <a:xfrm>
            <a:off x="429332" y="1198322"/>
            <a:ext cx="82853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いくら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あの帽子は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2" name="05-3 How much is that hat">
            <a:hlinkClick r:id="" action="ppaction://media"/>
            <a:extLst>
              <a:ext uri="{FF2B5EF4-FFF2-40B4-BE49-F238E27FC236}">
                <a16:creationId xmlns:a16="http://schemas.microsoft.com/office/drawing/2014/main" id="{70576E4B-2F24-C30D-EC21-9ABF8A06D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7575" y="1793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6643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DD949-4AE3-FE5C-F90E-12C235E9F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4C3D7C-93D7-FE2B-AEF1-F06601F1E8A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439DEA-8F41-DCF4-220F-E84432190521}"/>
              </a:ext>
            </a:extLst>
          </p:cNvPr>
          <p:cNvSpPr txBox="1"/>
          <p:nvPr/>
        </p:nvSpPr>
        <p:spPr>
          <a:xfrm>
            <a:off x="177165" y="2917321"/>
            <a:ext cx="878967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[m---]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hat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5-3 How much is that hat">
            <a:hlinkClick r:id="" action="ppaction://media"/>
            <a:extLst>
              <a:ext uri="{FF2B5EF4-FFF2-40B4-BE49-F238E27FC236}">
                <a16:creationId xmlns:a16="http://schemas.microsoft.com/office/drawing/2014/main" id="{3AA9E3C7-1AD5-0065-8AE4-2B26F640B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7575" y="1793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2510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9652E-6BBA-0F13-2C05-21585A610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A94246F-1830-A250-B58C-E3FD544F3B5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2C7C03-9677-1359-C423-F59329741161}"/>
              </a:ext>
            </a:extLst>
          </p:cNvPr>
          <p:cNvSpPr txBox="1"/>
          <p:nvPr/>
        </p:nvSpPr>
        <p:spPr>
          <a:xfrm>
            <a:off x="429336" y="2875002"/>
            <a:ext cx="82853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いくら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あの帽子は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</p:txBody>
      </p:sp>
      <p:pic>
        <p:nvPicPr>
          <p:cNvPr id="3" name="05-3 How much is that hat">
            <a:hlinkClick r:id="" action="ppaction://media"/>
            <a:extLst>
              <a:ext uri="{FF2B5EF4-FFF2-40B4-BE49-F238E27FC236}">
                <a16:creationId xmlns:a16="http://schemas.microsoft.com/office/drawing/2014/main" id="{9EDB0DA9-EC8F-77D6-714C-8B484BD68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7575" y="1793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3047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64BBE-CD0B-12A0-5A03-6FC6DF13F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1BB4DD4-B8A3-4553-D0CF-1626F1CB75B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5B42B6-784C-6D41-8FCD-6CA9FCD59F6A}"/>
              </a:ext>
            </a:extLst>
          </p:cNvPr>
          <p:cNvSpPr txBox="1"/>
          <p:nvPr/>
        </p:nvSpPr>
        <p:spPr>
          <a:xfrm>
            <a:off x="1227456" y="1198322"/>
            <a:ext cx="66890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83527BB-9CC8-79CD-2CEC-31D209BAEB46}"/>
              </a:ext>
            </a:extLst>
          </p:cNvPr>
          <p:cNvSpPr txBox="1"/>
          <p:nvPr/>
        </p:nvSpPr>
        <p:spPr>
          <a:xfrm>
            <a:off x="1238886" y="4636321"/>
            <a:ext cx="6677658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’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fifteen dollars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4" name="05-4 It’s fifteen dollars.">
            <a:hlinkClick r:id="" action="ppaction://media"/>
            <a:extLst>
              <a:ext uri="{FF2B5EF4-FFF2-40B4-BE49-F238E27FC236}">
                <a16:creationId xmlns:a16="http://schemas.microsoft.com/office/drawing/2014/main" id="{D1CFBAF5-7E6A-B033-E66F-3C0338BF2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7775" y="1520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00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9825F-54C5-999D-FE1E-B223FC9A7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2A77EA5-FE9C-425A-088A-E0CD2B69841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15CE1D-50CE-F8C2-0CDC-E4A66B57205C}"/>
              </a:ext>
            </a:extLst>
          </p:cNvPr>
          <p:cNvSpPr txBox="1"/>
          <p:nvPr/>
        </p:nvSpPr>
        <p:spPr>
          <a:xfrm>
            <a:off x="844936" y="2917321"/>
            <a:ext cx="745412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fifteen [d------]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5-4 It’s fifteen dollars.">
            <a:hlinkClick r:id="" action="ppaction://media"/>
            <a:extLst>
              <a:ext uri="{FF2B5EF4-FFF2-40B4-BE49-F238E27FC236}">
                <a16:creationId xmlns:a16="http://schemas.microsoft.com/office/drawing/2014/main" id="{F3A7F7E2-FA94-1883-68FF-354266CAE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7775" y="1520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399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65665-BC2A-9938-6451-39C392427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3C35AB2-61D0-A52F-DC60-BB8D4CF3085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663DE5-9727-1200-0C71-98B08696B0F4}"/>
              </a:ext>
            </a:extLst>
          </p:cNvPr>
          <p:cNvSpPr txBox="1"/>
          <p:nvPr/>
        </p:nvSpPr>
        <p:spPr>
          <a:xfrm>
            <a:off x="1201914" y="2875002"/>
            <a:ext cx="6740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それは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4 It’s fifteen dollars.">
            <a:hlinkClick r:id="" action="ppaction://media"/>
            <a:extLst>
              <a:ext uri="{FF2B5EF4-FFF2-40B4-BE49-F238E27FC236}">
                <a16:creationId xmlns:a16="http://schemas.microsoft.com/office/drawing/2014/main" id="{50E19988-92A3-A781-FF90-1F8EA2A00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7775" y="1520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302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ACF62-399F-BF3F-102E-1F24B8FF9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A2781E3-E735-4C6D-B9C5-B7B6ACFEC42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9CA3EDD-E7AF-D314-DCCB-B24E4BB883D2}"/>
              </a:ext>
            </a:extLst>
          </p:cNvPr>
          <p:cNvSpPr txBox="1"/>
          <p:nvPr/>
        </p:nvSpPr>
        <p:spPr>
          <a:xfrm>
            <a:off x="1274857" y="4128490"/>
            <a:ext cx="659427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school?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CE4A48C-DBB8-7FC7-8001-69409D356784}"/>
              </a:ext>
            </a:extLst>
          </p:cNvPr>
          <p:cNvSpPr txBox="1"/>
          <p:nvPr/>
        </p:nvSpPr>
        <p:spPr>
          <a:xfrm>
            <a:off x="763789" y="690490"/>
            <a:ext cx="76164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どのようにして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来ますか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How do you come to school">
            <a:hlinkClick r:id="" action="ppaction://media"/>
            <a:extLst>
              <a:ext uri="{FF2B5EF4-FFF2-40B4-BE49-F238E27FC236}">
                <a16:creationId xmlns:a16="http://schemas.microsoft.com/office/drawing/2014/main" id="{015F0A4F-3E9B-4C9E-7134-DF7592EF2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0625" y="2447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719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1_L18_kihon_v1_how">
            <a:hlinkClick r:id="" action="ppaction://media"/>
            <a:extLst>
              <a:ext uri="{FF2B5EF4-FFF2-40B4-BE49-F238E27FC236}">
                <a16:creationId xmlns:a16="http://schemas.microsoft.com/office/drawing/2014/main" id="{FE4AAE99-60CE-4527-9CB4-97063DD39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1154113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A0BA6F0-263B-5F25-FEA5-B09F790E7A49}"/>
              </a:ext>
            </a:extLst>
          </p:cNvPr>
          <p:cNvGrpSpPr/>
          <p:nvPr/>
        </p:nvGrpSpPr>
        <p:grpSpPr>
          <a:xfrm>
            <a:off x="92766" y="1876083"/>
            <a:ext cx="8958470" cy="3105834"/>
            <a:chOff x="92766" y="2471461"/>
            <a:chExt cx="8958470" cy="3105834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3F0FF2D0-A0CA-449D-3B9E-7EED7E4B016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D0135F7-CE1B-6A57-8CB6-61038E29598A}"/>
                </a:ext>
              </a:extLst>
            </p:cNvPr>
            <p:cNvSpPr txBox="1"/>
            <p:nvPr/>
          </p:nvSpPr>
          <p:spPr>
            <a:xfrm>
              <a:off x="92766" y="2471461"/>
              <a:ext cx="89584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どのようにして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8310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8_kihon_v1_how">
            <a:hlinkClick r:id="" action="ppaction://media"/>
            <a:extLst>
              <a:ext uri="{FF2B5EF4-FFF2-40B4-BE49-F238E27FC236}">
                <a16:creationId xmlns:a16="http://schemas.microsoft.com/office/drawing/2014/main" id="{1DEE9CD0-F2BE-49DF-861E-7490FB1FA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210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1_L18_kihon_v1_how">
            <a:hlinkClick r:id="" action="ppaction://media"/>
            <a:extLst>
              <a:ext uri="{FF2B5EF4-FFF2-40B4-BE49-F238E27FC236}">
                <a16:creationId xmlns:a16="http://schemas.microsoft.com/office/drawing/2014/main" id="{B903B0FD-F8F0-4E5A-91DF-11DA54FF0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1154113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04932B-4C7F-EA42-FB62-4C6B0FCE7F4D}"/>
              </a:ext>
            </a:extLst>
          </p:cNvPr>
          <p:cNvSpPr txBox="1"/>
          <p:nvPr/>
        </p:nvSpPr>
        <p:spPr>
          <a:xfrm>
            <a:off x="92765" y="2767281"/>
            <a:ext cx="8958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どのようにして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283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来る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8_kihon_v2_come">
            <a:hlinkClick r:id="" action="ppaction://media"/>
            <a:extLst>
              <a:ext uri="{FF2B5EF4-FFF2-40B4-BE49-F238E27FC236}">
                <a16:creationId xmlns:a16="http://schemas.microsoft.com/office/drawing/2014/main" id="{D05F3226-2AA7-49C6-A00A-4E87D5BFC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38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8_kihon_v2_come">
            <a:hlinkClick r:id="" action="ppaction://media"/>
            <a:extLst>
              <a:ext uri="{FF2B5EF4-FFF2-40B4-BE49-F238E27FC236}">
                <a16:creationId xmlns:a16="http://schemas.microsoft.com/office/drawing/2014/main" id="{A2AF8756-69BF-4385-B99F-05082B722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105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8_kihon_v2_come">
            <a:hlinkClick r:id="" action="ppaction://media"/>
            <a:extLst>
              <a:ext uri="{FF2B5EF4-FFF2-40B4-BE49-F238E27FC236}">
                <a16:creationId xmlns:a16="http://schemas.microsoft.com/office/drawing/2014/main" id="{C6D69B25-7A52-48B2-BF96-53C6CACC1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231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D88BBFE-E24C-4035-98CE-EF31D9349EC4}"/>
              </a:ext>
            </a:extLst>
          </p:cNvPr>
          <p:cNvGrpSpPr/>
          <p:nvPr/>
        </p:nvGrpSpPr>
        <p:grpSpPr>
          <a:xfrm>
            <a:off x="-675860" y="1867730"/>
            <a:ext cx="10336696" cy="3122541"/>
            <a:chOff x="-675860" y="2085423"/>
            <a:chExt cx="10336696" cy="312254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-675860" y="4007635"/>
              <a:ext cx="103366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[h--] [m---]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331304" y="2085423"/>
              <a:ext cx="866692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いくつの～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8_kihon_v3_How many">
            <a:hlinkClick r:id="" action="ppaction://media"/>
            <a:extLst>
              <a:ext uri="{FF2B5EF4-FFF2-40B4-BE49-F238E27FC236}">
                <a16:creationId xmlns:a16="http://schemas.microsoft.com/office/drawing/2014/main" id="{68AD2DB6-3AFA-4534-ADFD-25709F70D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94038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098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644170"/>
            <a:ext cx="8507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many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8_kihon_v3_How many">
            <a:hlinkClick r:id="" action="ppaction://media"/>
            <a:extLst>
              <a:ext uri="{FF2B5EF4-FFF2-40B4-BE49-F238E27FC236}">
                <a16:creationId xmlns:a16="http://schemas.microsoft.com/office/drawing/2014/main" id="{933948EA-0D08-46B7-B1FD-C847081D7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94038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556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CBBFC-700B-E658-1A1F-C5618AE08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F3E2013-203A-C909-7C1B-40C14A0A2E7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405E3A-8C7C-BAC0-1B07-4336842E7D1B}"/>
              </a:ext>
            </a:extLst>
          </p:cNvPr>
          <p:cNvSpPr txBox="1"/>
          <p:nvPr/>
        </p:nvSpPr>
        <p:spPr>
          <a:xfrm>
            <a:off x="1091901" y="2409490"/>
            <a:ext cx="696019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school?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1-1 How do you come to school">
            <a:hlinkClick r:id="" action="ppaction://media"/>
            <a:extLst>
              <a:ext uri="{FF2B5EF4-FFF2-40B4-BE49-F238E27FC236}">
                <a16:creationId xmlns:a16="http://schemas.microsoft.com/office/drawing/2014/main" id="{76AC84AE-A7AB-9E2B-86F1-BA66C7B83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0625" y="2447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670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FF3C501-1591-4D8B-BD45-1527E4E71790}"/>
              </a:ext>
            </a:extLst>
          </p:cNvPr>
          <p:cNvSpPr txBox="1"/>
          <p:nvPr/>
        </p:nvSpPr>
        <p:spPr>
          <a:xfrm>
            <a:off x="331304" y="2644170"/>
            <a:ext cx="86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いくつの～</a:t>
            </a:r>
            <a:endParaRPr kumimoji="1" lang="ja-JP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8_kihon_v3_How many">
            <a:hlinkClick r:id="" action="ppaction://media"/>
            <a:extLst>
              <a:ext uri="{FF2B5EF4-FFF2-40B4-BE49-F238E27FC236}">
                <a16:creationId xmlns:a16="http://schemas.microsoft.com/office/drawing/2014/main" id="{B780299D-E868-4CD5-BF2D-F74FDFF38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94038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270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1_L18_kihon_v4_How old">
            <a:hlinkClick r:id="" action="ppaction://media"/>
            <a:extLst>
              <a:ext uri="{FF2B5EF4-FFF2-40B4-BE49-F238E27FC236}">
                <a16:creationId xmlns:a16="http://schemas.microsoft.com/office/drawing/2014/main" id="{BA8591CE-41F1-482C-9AA8-F1B3A0AF2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09537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D198A7F-A9C5-0607-D7BB-0D989F671CE8}"/>
              </a:ext>
            </a:extLst>
          </p:cNvPr>
          <p:cNvGrpSpPr/>
          <p:nvPr/>
        </p:nvGrpSpPr>
        <p:grpSpPr>
          <a:xfrm>
            <a:off x="0" y="1604197"/>
            <a:ext cx="9144000" cy="3355992"/>
            <a:chOff x="0" y="1747161"/>
            <a:chExt cx="9144000" cy="335599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B46F003-F22B-2460-B3DC-7CE94CB440D1}"/>
                </a:ext>
              </a:extLst>
            </p:cNvPr>
            <p:cNvSpPr txBox="1"/>
            <p:nvPr/>
          </p:nvSpPr>
          <p:spPr>
            <a:xfrm>
              <a:off x="0" y="3902824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[h--] [o--]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F459F94-FEED-74F3-331D-ABBE7047D51E}"/>
                </a:ext>
              </a:extLst>
            </p:cNvPr>
            <p:cNvSpPr txBox="1"/>
            <p:nvPr/>
          </p:nvSpPr>
          <p:spPr>
            <a:xfrm>
              <a:off x="206478" y="1747161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50712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497976"/>
            <a:ext cx="85078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old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8_kihon_v4_How old">
            <a:hlinkClick r:id="" action="ppaction://media"/>
            <a:extLst>
              <a:ext uri="{FF2B5EF4-FFF2-40B4-BE49-F238E27FC236}">
                <a16:creationId xmlns:a16="http://schemas.microsoft.com/office/drawing/2014/main" id="{58D33A6D-3FB7-4BA0-9910-0C87B701B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621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1_L18_kihon_v4_How old">
            <a:hlinkClick r:id="" action="ppaction://media"/>
            <a:extLst>
              <a:ext uri="{FF2B5EF4-FFF2-40B4-BE49-F238E27FC236}">
                <a16:creationId xmlns:a16="http://schemas.microsoft.com/office/drawing/2014/main" id="{A9A65844-819E-4611-9BDC-79C1D8E77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0953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5A1ABE0-B6BF-9A87-5040-AEB8F5A8E1EF}"/>
              </a:ext>
            </a:extLst>
          </p:cNvPr>
          <p:cNvSpPr txBox="1"/>
          <p:nvPr/>
        </p:nvSpPr>
        <p:spPr>
          <a:xfrm>
            <a:off x="206477" y="2321005"/>
            <a:ext cx="87310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何歳</a:t>
            </a:r>
          </a:p>
        </p:txBody>
      </p:sp>
    </p:spTree>
    <p:extLst>
      <p:ext uri="{BB962C8B-B14F-4D97-AF65-F5344CB8AC3E}">
        <p14:creationId xmlns:p14="http://schemas.microsoft.com/office/powerpoint/2010/main" val="3077613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1_L18_kihon_v6_How long">
            <a:hlinkClick r:id="" action="ppaction://media"/>
            <a:extLst>
              <a:ext uri="{FF2B5EF4-FFF2-40B4-BE49-F238E27FC236}">
                <a16:creationId xmlns:a16="http://schemas.microsoft.com/office/drawing/2014/main" id="{F0921E39-0099-49F0-9FEA-233A8B981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49475" y="1390650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17972E3-CB31-899A-4A3D-CEA6813E6B88}"/>
              </a:ext>
            </a:extLst>
          </p:cNvPr>
          <p:cNvGrpSpPr/>
          <p:nvPr/>
        </p:nvGrpSpPr>
        <p:grpSpPr>
          <a:xfrm>
            <a:off x="495590" y="1981738"/>
            <a:ext cx="8152821" cy="2894525"/>
            <a:chOff x="664007" y="1916306"/>
            <a:chExt cx="8152821" cy="2894525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A1B737D-210F-5465-19CB-2EEBDA14F4B1}"/>
                </a:ext>
              </a:extLst>
            </p:cNvPr>
            <p:cNvSpPr txBox="1"/>
            <p:nvPr/>
          </p:nvSpPr>
          <p:spPr>
            <a:xfrm>
              <a:off x="664007" y="3702835"/>
              <a:ext cx="81528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[h--] [l---]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2B39B56-9D8B-E1AD-3FFD-98EA294FC6BC}"/>
                </a:ext>
              </a:extLst>
            </p:cNvPr>
            <p:cNvSpPr txBox="1"/>
            <p:nvPr/>
          </p:nvSpPr>
          <p:spPr>
            <a:xfrm>
              <a:off x="983426" y="1916306"/>
              <a:ext cx="75139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どれくらいの長さ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4297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644170"/>
            <a:ext cx="8507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long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8_kihon_v6_How long">
            <a:hlinkClick r:id="" action="ppaction://media"/>
            <a:extLst>
              <a:ext uri="{FF2B5EF4-FFF2-40B4-BE49-F238E27FC236}">
                <a16:creationId xmlns:a16="http://schemas.microsoft.com/office/drawing/2014/main" id="{5C96077B-CA4F-4E3F-A56D-73029D65F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49475" y="139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775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1_L18_kihon_v6_How long">
            <a:hlinkClick r:id="" action="ppaction://media"/>
            <a:extLst>
              <a:ext uri="{FF2B5EF4-FFF2-40B4-BE49-F238E27FC236}">
                <a16:creationId xmlns:a16="http://schemas.microsoft.com/office/drawing/2014/main" id="{F84C9186-F4F8-4407-A064-C9BFB8AFE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49475" y="139065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F117BD-21F8-AD20-7BC4-367CE3BAE3AB}"/>
              </a:ext>
            </a:extLst>
          </p:cNvPr>
          <p:cNvSpPr txBox="1"/>
          <p:nvPr/>
        </p:nvSpPr>
        <p:spPr>
          <a:xfrm>
            <a:off x="815009" y="2828836"/>
            <a:ext cx="7513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どれくらいの長さ</a:t>
            </a:r>
            <a:endParaRPr kumimoji="1" lang="ja-JP" alt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525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313F24A-1361-408D-B57E-585856958DF5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分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8_kihon_v7_minute">
            <a:hlinkClick r:id="" action="ppaction://media"/>
            <a:extLst>
              <a:ext uri="{FF2B5EF4-FFF2-40B4-BE49-F238E27FC236}">
                <a16:creationId xmlns:a16="http://schemas.microsoft.com/office/drawing/2014/main" id="{7E278216-5273-4ED6-A382-404A3AF39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2422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59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321005"/>
            <a:ext cx="6826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minute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8_kihon_v7_minute">
            <a:hlinkClick r:id="" action="ppaction://media"/>
            <a:extLst>
              <a:ext uri="{FF2B5EF4-FFF2-40B4-BE49-F238E27FC236}">
                <a16:creationId xmlns:a16="http://schemas.microsoft.com/office/drawing/2014/main" id="{53DE011B-AF22-4F1A-9C38-44F19201F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2422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177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8_kihon_v7_minute">
            <a:hlinkClick r:id="" action="ppaction://media"/>
            <a:extLst>
              <a:ext uri="{FF2B5EF4-FFF2-40B4-BE49-F238E27FC236}">
                <a16:creationId xmlns:a16="http://schemas.microsoft.com/office/drawing/2014/main" id="{C141D550-C1BC-4931-9DC7-97121258A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2422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671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16607</TotalTime>
  <Words>3433</Words>
  <Application>Microsoft Office PowerPoint</Application>
  <PresentationFormat>画面に合わせる (4:3)</PresentationFormat>
  <Paragraphs>612</Paragraphs>
  <Slides>220</Slides>
  <Notes>60</Notes>
  <HiddenSlides>0</HiddenSlides>
  <MMClips>198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220</vt:i4>
      </vt:variant>
    </vt:vector>
  </HeadingPairs>
  <TitlesOfParts>
    <vt:vector size="227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2118</cp:revision>
  <cp:lastPrinted>2016-06-23T16:36:17Z</cp:lastPrinted>
  <dcterms:created xsi:type="dcterms:W3CDTF">2016-05-30T03:13:09Z</dcterms:created>
  <dcterms:modified xsi:type="dcterms:W3CDTF">2025-07-14T10:14:55Z</dcterms:modified>
</cp:coreProperties>
</file>