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9"/>
  </p:notesMasterIdLst>
  <p:handoutMasterIdLst>
    <p:handoutMasterId r:id="rId50"/>
  </p:handoutMasterIdLst>
  <p:sldIdLst>
    <p:sldId id="3626" r:id="rId2"/>
    <p:sldId id="3647" r:id="rId3"/>
    <p:sldId id="3684" r:id="rId4"/>
    <p:sldId id="3685" r:id="rId5"/>
    <p:sldId id="3686" r:id="rId6"/>
    <p:sldId id="3687" r:id="rId7"/>
    <p:sldId id="3688" r:id="rId8"/>
    <p:sldId id="3689" r:id="rId9"/>
    <p:sldId id="3690" r:id="rId10"/>
    <p:sldId id="3691" r:id="rId11"/>
    <p:sldId id="3692" r:id="rId12"/>
    <p:sldId id="3693" r:id="rId13"/>
    <p:sldId id="3694" r:id="rId14"/>
    <p:sldId id="3695" r:id="rId15"/>
    <p:sldId id="2000" r:id="rId16"/>
    <p:sldId id="2001" r:id="rId17"/>
    <p:sldId id="3509" r:id="rId18"/>
    <p:sldId id="3696" r:id="rId19"/>
    <p:sldId id="3697" r:id="rId20"/>
    <p:sldId id="2017" r:id="rId21"/>
    <p:sldId id="2018" r:id="rId22"/>
    <p:sldId id="2019" r:id="rId23"/>
    <p:sldId id="2020" r:id="rId24"/>
    <p:sldId id="2021" r:id="rId25"/>
    <p:sldId id="2022" r:id="rId26"/>
    <p:sldId id="2023" r:id="rId27"/>
    <p:sldId id="2024" r:id="rId28"/>
    <p:sldId id="2025" r:id="rId29"/>
    <p:sldId id="2026" r:id="rId30"/>
    <p:sldId id="2027" r:id="rId31"/>
    <p:sldId id="2028" r:id="rId32"/>
    <p:sldId id="2029" r:id="rId33"/>
    <p:sldId id="1864" r:id="rId34"/>
    <p:sldId id="1865" r:id="rId35"/>
    <p:sldId id="1866" r:id="rId36"/>
    <p:sldId id="3622" r:id="rId37"/>
    <p:sldId id="3698" r:id="rId38"/>
    <p:sldId id="3699" r:id="rId39"/>
    <p:sldId id="3700" r:id="rId40"/>
    <p:sldId id="3701" r:id="rId41"/>
    <p:sldId id="3702" r:id="rId42"/>
    <p:sldId id="3703" r:id="rId43"/>
    <p:sldId id="3704" r:id="rId44"/>
    <p:sldId id="3705" r:id="rId45"/>
    <p:sldId id="3706" r:id="rId46"/>
    <p:sldId id="3707" r:id="rId47"/>
    <p:sldId id="3708" r:id="rId4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microsoft.com/office/2007/relationships/media" Target="../media/media14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4.mp3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I’m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_kihon_v3_I'm">
            <a:hlinkClick r:id="" action="ppaction://media"/>
            <a:extLst>
              <a:ext uri="{FF2B5EF4-FFF2-40B4-BE49-F238E27FC236}">
                <a16:creationId xmlns:a16="http://schemas.microsoft.com/office/drawing/2014/main" id="{CFD7F1AF-3EA7-4443-96EE-839517C525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2013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106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C1FE01C-DEE2-4E6F-B4A1-0D3D4B5D2A08}"/>
              </a:ext>
            </a:extLst>
          </p:cNvPr>
          <p:cNvSpPr txBox="1"/>
          <p:nvPr/>
        </p:nvSpPr>
        <p:spPr>
          <a:xfrm>
            <a:off x="815009" y="2028617"/>
            <a:ext cx="751398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am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短縮形</a:t>
            </a:r>
          </a:p>
        </p:txBody>
      </p:sp>
      <p:pic>
        <p:nvPicPr>
          <p:cNvPr id="7" name="G1_L1_kihon_v3_I'm">
            <a:hlinkClick r:id="" action="ppaction://media"/>
            <a:extLst>
              <a:ext uri="{FF2B5EF4-FFF2-40B4-BE49-F238E27FC236}">
                <a16:creationId xmlns:a16="http://schemas.microsoft.com/office/drawing/2014/main" id="{14AAA959-C2C3-4633-BEC9-BB3E3DA13E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2013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9874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3FB229C-573B-410C-8DD4-3827E5E15293}"/>
              </a:ext>
            </a:extLst>
          </p:cNvPr>
          <p:cNvGrpSpPr/>
          <p:nvPr/>
        </p:nvGrpSpPr>
        <p:grpSpPr>
          <a:xfrm>
            <a:off x="522515" y="1811134"/>
            <a:ext cx="8098972" cy="3235732"/>
            <a:chOff x="522515" y="2341563"/>
            <a:chExt cx="8098972" cy="32357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8CF083B0-449D-4EE3-903A-95A0B053085B}"/>
                </a:ext>
              </a:extLst>
            </p:cNvPr>
            <p:cNvSpPr txBox="1"/>
            <p:nvPr/>
          </p:nvSpPr>
          <p:spPr>
            <a:xfrm>
              <a:off x="522515" y="2341563"/>
              <a:ext cx="809897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１つの、１人の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_kihon_v4_a">
            <a:hlinkClick r:id="" action="ppaction://media"/>
            <a:extLst>
              <a:ext uri="{FF2B5EF4-FFF2-40B4-BE49-F238E27FC236}">
                <a16:creationId xmlns:a16="http://schemas.microsoft.com/office/drawing/2014/main" id="{29127505-B60B-4BF2-90ED-846D29014F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087" y="1643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3036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1851645"/>
            <a:ext cx="682645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_kihon_v4_a">
            <a:hlinkClick r:id="" action="ppaction://media"/>
            <a:extLst>
              <a:ext uri="{FF2B5EF4-FFF2-40B4-BE49-F238E27FC236}">
                <a16:creationId xmlns:a16="http://schemas.microsoft.com/office/drawing/2014/main" id="{C1654D54-B785-46E3-8BEE-02CC834EFE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087" y="1643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8686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199BDA7-D7C7-4185-BFEF-4D58659A2093}"/>
              </a:ext>
            </a:extLst>
          </p:cNvPr>
          <p:cNvSpPr txBox="1"/>
          <p:nvPr/>
        </p:nvSpPr>
        <p:spPr>
          <a:xfrm>
            <a:off x="522515" y="2705725"/>
            <a:ext cx="80989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１つの、１人の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_kihon_v4_a">
            <a:hlinkClick r:id="" action="ppaction://media"/>
            <a:extLst>
              <a:ext uri="{FF2B5EF4-FFF2-40B4-BE49-F238E27FC236}">
                <a16:creationId xmlns:a16="http://schemas.microsoft.com/office/drawing/2014/main" id="{7D90DF7A-E91B-426A-86DC-A7EFF7303A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087" y="1643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3791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358A61D-5C1E-47C6-A16B-2432B8AAB2A5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8CF083B0-449D-4EE3-903A-95A0B053085B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学生、生徒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_kihon_v5_student">
            <a:hlinkClick r:id="" action="ppaction://media"/>
            <a:extLst>
              <a:ext uri="{FF2B5EF4-FFF2-40B4-BE49-F238E27FC236}">
                <a16:creationId xmlns:a16="http://schemas.microsoft.com/office/drawing/2014/main" id="{C996BCAD-18B3-432B-BE72-EB2595374B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7810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8914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459504"/>
            <a:ext cx="68264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student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_kihon_v5_student">
            <a:hlinkClick r:id="" action="ppaction://media"/>
            <a:extLst>
              <a:ext uri="{FF2B5EF4-FFF2-40B4-BE49-F238E27FC236}">
                <a16:creationId xmlns:a16="http://schemas.microsoft.com/office/drawing/2014/main" id="{943396E7-F440-45CD-B7DE-3008BD0B4C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7810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7565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7546C8B-73BE-466E-950E-669204D3701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学生、生徒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_kihon_v5_student">
            <a:hlinkClick r:id="" action="ppaction://media"/>
            <a:extLst>
              <a:ext uri="{FF2B5EF4-FFF2-40B4-BE49-F238E27FC236}">
                <a16:creationId xmlns:a16="http://schemas.microsoft.com/office/drawing/2014/main" id="{8005EEFA-33EB-491A-94F2-505AF17641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2638" y="7810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910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7A8A1B0-03F6-4A90-B9B1-5461DB8FA4F4}"/>
              </a:ext>
            </a:extLst>
          </p:cNvPr>
          <p:cNvGrpSpPr/>
          <p:nvPr/>
        </p:nvGrpSpPr>
        <p:grpSpPr>
          <a:xfrm>
            <a:off x="0" y="1752653"/>
            <a:ext cx="9753599" cy="3352694"/>
            <a:chOff x="0" y="1426154"/>
            <a:chExt cx="9753599" cy="3352694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0" y="1426154"/>
              <a:ext cx="9753599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たち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は［が］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2916800"/>
              <a:ext cx="6732104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</a:t>
              </a:r>
              <a:r>
                <a:rPr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_kihon_v6_you">
            <a:hlinkClick r:id="" action="ppaction://media"/>
            <a:extLst>
              <a:ext uri="{FF2B5EF4-FFF2-40B4-BE49-F238E27FC236}">
                <a16:creationId xmlns:a16="http://schemas.microsoft.com/office/drawing/2014/main" id="{D2D20CE0-BC47-45AD-BCCC-EF69E546F0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650" y="1298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6478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_kihon_v6_you">
            <a:hlinkClick r:id="" action="ppaction://media"/>
            <a:extLst>
              <a:ext uri="{FF2B5EF4-FFF2-40B4-BE49-F238E27FC236}">
                <a16:creationId xmlns:a16="http://schemas.microsoft.com/office/drawing/2014/main" id="{54AAC011-5CDD-49A1-8473-CB328E484D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650" y="1298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0472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1_kihon_v6_you">
            <a:hlinkClick r:id="" action="ppaction://media"/>
            <a:extLst>
              <a:ext uri="{FF2B5EF4-FFF2-40B4-BE49-F238E27FC236}">
                <a16:creationId xmlns:a16="http://schemas.microsoft.com/office/drawing/2014/main" id="{31B55974-544A-4E1C-BE61-0F816D8306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650" y="12985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37D4A7-1241-3973-E2CE-075406EAB75F}"/>
              </a:ext>
            </a:extLst>
          </p:cNvPr>
          <p:cNvSpPr txBox="1"/>
          <p:nvPr/>
        </p:nvSpPr>
        <p:spPr>
          <a:xfrm>
            <a:off x="-304799" y="2875002"/>
            <a:ext cx="9753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たち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は［が］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104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1_L1_kihon_v7_are">
            <a:hlinkClick r:id="" action="ppaction://media"/>
            <a:extLst>
              <a:ext uri="{FF2B5EF4-FFF2-40B4-BE49-F238E27FC236}">
                <a16:creationId xmlns:a16="http://schemas.microsoft.com/office/drawing/2014/main" id="{5DA070C0-BF0C-4E37-A369-7FB18951CC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85407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C08B8EA-606E-9BD5-F551-C39B0E2A5CA3}"/>
              </a:ext>
            </a:extLst>
          </p:cNvPr>
          <p:cNvGrpSpPr/>
          <p:nvPr/>
        </p:nvGrpSpPr>
        <p:grpSpPr>
          <a:xfrm>
            <a:off x="853662" y="1033463"/>
            <a:ext cx="7436677" cy="4433596"/>
            <a:chOff x="806175" y="1262967"/>
            <a:chExt cx="7436677" cy="4433596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6446A53-675F-317E-F5AC-8B8428550EC3}"/>
                </a:ext>
              </a:extLst>
            </p:cNvPr>
            <p:cNvSpPr txBox="1"/>
            <p:nvPr/>
          </p:nvSpPr>
          <p:spPr>
            <a:xfrm>
              <a:off x="806175" y="1262967"/>
              <a:ext cx="7436677" cy="2477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  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</a:t>
              </a:r>
              <a:endPara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（主語が</a:t>
              </a:r>
              <a:r>
                <a:rPr kumimoji="1" lang="en-US" altLang="ja-JP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</a:t>
              </a:r>
              <a:r>
                <a:rPr kumimoji="1" lang="ja-JP" altLang="en-US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のとき用いる）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DE50356-1BDC-FC69-7DC2-4FDD9FDCC783}"/>
                </a:ext>
              </a:extLst>
            </p:cNvPr>
            <p:cNvSpPr txBox="1"/>
            <p:nvPr/>
          </p:nvSpPr>
          <p:spPr>
            <a:xfrm>
              <a:off x="1302342" y="4126903"/>
              <a:ext cx="64443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70227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_kihon_v7_are">
            <a:hlinkClick r:id="" action="ppaction://media"/>
            <a:extLst>
              <a:ext uri="{FF2B5EF4-FFF2-40B4-BE49-F238E27FC236}">
                <a16:creationId xmlns:a16="http://schemas.microsoft.com/office/drawing/2014/main" id="{066065EF-D873-46B1-8034-B41D261D60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4770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1_kihon_v7_are">
            <a:hlinkClick r:id="" action="ppaction://media"/>
            <a:extLst>
              <a:ext uri="{FF2B5EF4-FFF2-40B4-BE49-F238E27FC236}">
                <a16:creationId xmlns:a16="http://schemas.microsoft.com/office/drawing/2014/main" id="{9DBFA84B-52BE-4712-801D-B3F192A1A1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8540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1DD4917-7317-6542-D1B7-54AEBDF68A72}"/>
              </a:ext>
            </a:extLst>
          </p:cNvPr>
          <p:cNvSpPr txBox="1"/>
          <p:nvPr/>
        </p:nvSpPr>
        <p:spPr>
          <a:xfrm>
            <a:off x="853662" y="2190200"/>
            <a:ext cx="7436677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（主語が</a:t>
            </a:r>
            <a:r>
              <a:rPr kumimoji="1" lang="en-US" altLang="ja-JP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ja-JP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のとき用いる）</a:t>
            </a:r>
            <a:endParaRPr kumimoji="1" lang="ja-JP" altLang="en-US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6222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E48F31E-8C92-4C55-A723-44A39CEA6F67}"/>
              </a:ext>
            </a:extLst>
          </p:cNvPr>
          <p:cNvGrpSpPr/>
          <p:nvPr/>
        </p:nvGrpSpPr>
        <p:grpSpPr>
          <a:xfrm>
            <a:off x="217715" y="1339647"/>
            <a:ext cx="8708572" cy="4178707"/>
            <a:chOff x="217715" y="1398588"/>
            <a:chExt cx="8708572" cy="417870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217715" y="1398588"/>
              <a:ext cx="8708572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（女性を指して）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さん、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_kihon_v8_Ms">
            <a:hlinkClick r:id="" action="ppaction://media"/>
            <a:extLst>
              <a:ext uri="{FF2B5EF4-FFF2-40B4-BE49-F238E27FC236}">
                <a16:creationId xmlns:a16="http://schemas.microsoft.com/office/drawing/2014/main" id="{5F934CE2-F07D-475E-AB04-330BA6DF6C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7426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_kihon_v8_Ms">
            <a:hlinkClick r:id="" action="ppaction://media"/>
            <a:extLst>
              <a:ext uri="{FF2B5EF4-FFF2-40B4-BE49-F238E27FC236}">
                <a16:creationId xmlns:a16="http://schemas.microsoft.com/office/drawing/2014/main" id="{C61411D0-95FD-41B9-9C4A-C66FC5151E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99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BE2C25-985B-462D-B57D-55B8AE062BB5}"/>
              </a:ext>
            </a:extLst>
          </p:cNvPr>
          <p:cNvSpPr txBox="1"/>
          <p:nvPr/>
        </p:nvSpPr>
        <p:spPr>
          <a:xfrm>
            <a:off x="217715" y="2213283"/>
            <a:ext cx="870857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（女性を指して）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さん、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</a:p>
        </p:txBody>
      </p:sp>
      <p:pic>
        <p:nvPicPr>
          <p:cNvPr id="6" name="G1_L1_kihon_v8_Ms">
            <a:hlinkClick r:id="" action="ppaction://media"/>
            <a:extLst>
              <a:ext uri="{FF2B5EF4-FFF2-40B4-BE49-F238E27FC236}">
                <a16:creationId xmlns:a16="http://schemas.microsoft.com/office/drawing/2014/main" id="{87D3E009-1CE9-4431-96E1-FB49C8234A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0770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4029225-2A1E-40A9-A463-65C647319E5F}"/>
              </a:ext>
            </a:extLst>
          </p:cNvPr>
          <p:cNvGrpSpPr/>
          <p:nvPr/>
        </p:nvGrpSpPr>
        <p:grpSpPr>
          <a:xfrm>
            <a:off x="815009" y="1223909"/>
            <a:ext cx="7513983" cy="4410183"/>
            <a:chOff x="815009" y="1167112"/>
            <a:chExt cx="7513983" cy="4410183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167112"/>
              <a:ext cx="7513983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 are 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短縮形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_kihon_v9_you're">
            <a:hlinkClick r:id="" action="ppaction://media"/>
            <a:extLst>
              <a:ext uri="{FF2B5EF4-FFF2-40B4-BE49-F238E27FC236}">
                <a16:creationId xmlns:a16="http://schemas.microsoft.com/office/drawing/2014/main" id="{44C91208-F3B7-4547-AF96-755D80AA5E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117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0857" y="2321005"/>
            <a:ext cx="740228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you’re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_kihon_v9_you're">
            <a:hlinkClick r:id="" action="ppaction://media"/>
            <a:extLst>
              <a:ext uri="{FF2B5EF4-FFF2-40B4-BE49-F238E27FC236}">
                <a16:creationId xmlns:a16="http://schemas.microsoft.com/office/drawing/2014/main" id="{6E0E9031-4537-4AED-9DE0-D1E964EA65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7883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3583266-1EB8-4E7C-933A-B938BD6DE8F9}"/>
              </a:ext>
            </a:extLst>
          </p:cNvPr>
          <p:cNvSpPr txBox="1"/>
          <p:nvPr/>
        </p:nvSpPr>
        <p:spPr>
          <a:xfrm>
            <a:off x="815009" y="2028617"/>
            <a:ext cx="751398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are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短縮形</a:t>
            </a:r>
          </a:p>
        </p:txBody>
      </p:sp>
      <p:pic>
        <p:nvPicPr>
          <p:cNvPr id="7" name="G1_L1_kihon_v9_you're">
            <a:hlinkClick r:id="" action="ppaction://media"/>
            <a:extLst>
              <a:ext uri="{FF2B5EF4-FFF2-40B4-BE49-F238E27FC236}">
                <a16:creationId xmlns:a16="http://schemas.microsoft.com/office/drawing/2014/main" id="{E1DF9F96-3C99-4646-8F6C-386F0440E5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1937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1_kihon_v1_I">
            <a:hlinkClick r:id="" action="ppaction://media"/>
            <a:extLst>
              <a:ext uri="{FF2B5EF4-FFF2-40B4-BE49-F238E27FC236}">
                <a16:creationId xmlns:a16="http://schemas.microsoft.com/office/drawing/2014/main" id="{81B1A6EE-B7F9-4406-A1A1-2AF0B2DF27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0563" y="1085850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7CA3FD-160C-F8E9-B361-127605E1C641}"/>
              </a:ext>
            </a:extLst>
          </p:cNvPr>
          <p:cNvGrpSpPr/>
          <p:nvPr/>
        </p:nvGrpSpPr>
        <p:grpSpPr>
          <a:xfrm>
            <a:off x="815009" y="1617128"/>
            <a:ext cx="7513983" cy="3623744"/>
            <a:chOff x="815009" y="1953551"/>
            <a:chExt cx="7513983" cy="3623744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65A1E9C-712E-4E37-9671-6543FCFE69C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71257B6-A9D8-A893-43EB-1617ED457CB0}"/>
                </a:ext>
              </a:extLst>
            </p:cNvPr>
            <p:cNvSpPr txBox="1"/>
            <p:nvPr/>
          </p:nvSpPr>
          <p:spPr>
            <a:xfrm>
              <a:off x="815009" y="1953551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59435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C585FC-27D8-4319-B90E-66803EA16F64}"/>
              </a:ext>
            </a:extLst>
          </p:cNvPr>
          <p:cNvGrpSpPr/>
          <p:nvPr/>
        </p:nvGrpSpPr>
        <p:grpSpPr>
          <a:xfrm>
            <a:off x="206478" y="1660138"/>
            <a:ext cx="8731046" cy="3537724"/>
            <a:chOff x="206478" y="2039571"/>
            <a:chExt cx="8731046" cy="353772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039571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出身の</a:t>
              </a:r>
            </a:p>
          </p:txBody>
        </p:sp>
      </p:grpSp>
      <p:pic>
        <p:nvPicPr>
          <p:cNvPr id="4" name="G1_L1_kihon_v10_from">
            <a:hlinkClick r:id="" action="ppaction://media"/>
            <a:extLst>
              <a:ext uri="{FF2B5EF4-FFF2-40B4-BE49-F238E27FC236}">
                <a16:creationId xmlns:a16="http://schemas.microsoft.com/office/drawing/2014/main" id="{5A70CAD5-A9EF-45F9-8FBB-388299DBF9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6144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_kihon_v10_from">
            <a:hlinkClick r:id="" action="ppaction://media"/>
            <a:extLst>
              <a:ext uri="{FF2B5EF4-FFF2-40B4-BE49-F238E27FC236}">
                <a16:creationId xmlns:a16="http://schemas.microsoft.com/office/drawing/2014/main" id="{DCA6F63B-9E11-4F21-98CC-943606103E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6387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317DD0-D490-4E62-8684-57C97AF8BCA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出身の</a:t>
            </a:r>
          </a:p>
        </p:txBody>
      </p:sp>
      <p:pic>
        <p:nvPicPr>
          <p:cNvPr id="7" name="G1_L1_kihon_v10_from">
            <a:hlinkClick r:id="" action="ppaction://media"/>
            <a:extLst>
              <a:ext uri="{FF2B5EF4-FFF2-40B4-BE49-F238E27FC236}">
                <a16:creationId xmlns:a16="http://schemas.microsoft.com/office/drawing/2014/main" id="{509E245B-F8CB-461A-B449-CEDEC3EC9E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6907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EFAAFE4-89D0-4FE3-893B-4187EC9ADC8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カナダ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_kihon_v11_Canada">
            <a:hlinkClick r:id="" action="ppaction://media"/>
            <a:extLst>
              <a:ext uri="{FF2B5EF4-FFF2-40B4-BE49-F238E27FC236}">
                <a16:creationId xmlns:a16="http://schemas.microsoft.com/office/drawing/2014/main" id="{743107BA-D290-4C1D-8E90-D585CB61BA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64452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A20967E5-CD2C-5FE0-78E9-11D5D7F8E9B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2600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9314" y="2321005"/>
            <a:ext cx="85053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Canada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_kihon_v11_Canada">
            <a:hlinkClick r:id="" action="ppaction://media"/>
            <a:extLst>
              <a:ext uri="{FF2B5EF4-FFF2-40B4-BE49-F238E27FC236}">
                <a16:creationId xmlns:a16="http://schemas.microsoft.com/office/drawing/2014/main" id="{FDC4E639-585D-46D2-AEED-4C8DB6EC35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6445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091BDC1-6B8B-12FE-F6BB-E6423304584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635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</a:t>
            </a:r>
          </a:p>
        </p:txBody>
      </p:sp>
      <p:pic>
        <p:nvPicPr>
          <p:cNvPr id="7" name="G1_L1_kihon_v11_Canada">
            <a:hlinkClick r:id="" action="ppaction://media"/>
            <a:extLst>
              <a:ext uri="{FF2B5EF4-FFF2-40B4-BE49-F238E27FC236}">
                <a16:creationId xmlns:a16="http://schemas.microsoft.com/office/drawing/2014/main" id="{52F5F304-02BF-46E5-A9FA-046A8361A8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60475" y="644525"/>
            <a:ext cx="609600" cy="609600"/>
          </a:xfrm>
          <a:prstGeom prst="rect">
            <a:avLst/>
          </a:prstGeom>
        </p:spPr>
      </p:pic>
      <p:pic>
        <p:nvPicPr>
          <p:cNvPr id="8" name="合格の鐘">
            <a:hlinkClick r:id="" action="ppaction://media"/>
            <a:extLst>
              <a:ext uri="{FF2B5EF4-FFF2-40B4-BE49-F238E27FC236}">
                <a16:creationId xmlns:a16="http://schemas.microsoft.com/office/drawing/2014/main" id="{B6F626C6-F30A-F285-040D-F278F2FE359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0B03003A-5284-66C1-61B9-8C9A8EE373F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935285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DF4F3-AF75-5FA6-1D04-7D9B76B11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D2A280D-7FFC-3600-CBBD-83D28E91FFE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5499A80-88F8-570D-D709-6A66609E287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CC0DAB9-B0DF-937F-E328-DE07D6FC999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4" name="G1_L1_kihon_v1_I">
            <a:hlinkClick r:id="" action="ppaction://media"/>
            <a:extLst>
              <a:ext uri="{FF2B5EF4-FFF2-40B4-BE49-F238E27FC236}">
                <a16:creationId xmlns:a16="http://schemas.microsoft.com/office/drawing/2014/main" id="{98CF91ED-9B76-F3A2-3F78-54B06D791E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90563" y="1085850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3D06428-D84E-F2CA-0A87-22D4FB3EB337}"/>
              </a:ext>
            </a:extLst>
          </p:cNvPr>
          <p:cNvGrpSpPr/>
          <p:nvPr/>
        </p:nvGrpSpPr>
        <p:grpSpPr>
          <a:xfrm>
            <a:off x="815009" y="1617128"/>
            <a:ext cx="7513983" cy="3623744"/>
            <a:chOff x="815009" y="1953551"/>
            <a:chExt cx="7513983" cy="3623744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A76780B-AC85-9028-3BD9-59EC142BC2A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 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 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BA513B0-2FF7-BD0F-B07F-1031F41284E0}"/>
                </a:ext>
              </a:extLst>
            </p:cNvPr>
            <p:cNvSpPr txBox="1"/>
            <p:nvPr/>
          </p:nvSpPr>
          <p:spPr>
            <a:xfrm>
              <a:off x="815009" y="1953551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2A3E1AB-2ACD-CFF5-1965-06A8D16D0E23}"/>
              </a:ext>
            </a:extLst>
          </p:cNvPr>
          <p:cNvSpPr/>
          <p:nvPr/>
        </p:nvSpPr>
        <p:spPr>
          <a:xfrm flipH="1">
            <a:off x="3812489" y="3524854"/>
            <a:ext cx="151902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2598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94BDE-C1CA-0D0E-CA56-96CE1A7B8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CE366E-FC52-254C-CDEF-E762F4B6401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90C1898-D00A-43EA-E113-ECC2BA7035B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76D6E6F-B112-383C-57AB-FF0E6C4C872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5921BFE-F284-D905-6ABB-C7DB58A04A90}"/>
              </a:ext>
            </a:extLst>
          </p:cNvPr>
          <p:cNvGrpSpPr/>
          <p:nvPr/>
        </p:nvGrpSpPr>
        <p:grpSpPr>
          <a:xfrm>
            <a:off x="853662" y="1033463"/>
            <a:ext cx="7436677" cy="4433596"/>
            <a:chOff x="806175" y="1262967"/>
            <a:chExt cx="7436677" cy="4433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7B537EC-A554-C24E-8240-E03881C3FC55}"/>
                </a:ext>
              </a:extLst>
            </p:cNvPr>
            <p:cNvSpPr txBox="1"/>
            <p:nvPr/>
          </p:nvSpPr>
          <p:spPr>
            <a:xfrm>
              <a:off x="806175" y="1262967"/>
              <a:ext cx="7436677" cy="2477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  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</a:t>
              </a:r>
              <a:endPara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（主語が </a:t>
              </a:r>
              <a:r>
                <a:rPr kumimoji="1" lang="en-US" altLang="ja-JP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 </a:t>
              </a:r>
              <a:r>
                <a:rPr kumimoji="1" lang="ja-JP" altLang="en-US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のとき用いる）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0CFE47A-D2F3-57E2-A65A-0149A24F1398}"/>
                </a:ext>
              </a:extLst>
            </p:cNvPr>
            <p:cNvSpPr txBox="1"/>
            <p:nvPr/>
          </p:nvSpPr>
          <p:spPr>
            <a:xfrm>
              <a:off x="1302342" y="4126903"/>
              <a:ext cx="64443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_kihon_v2_am">
            <a:hlinkClick r:id="" action="ppaction://media"/>
            <a:extLst>
              <a:ext uri="{FF2B5EF4-FFF2-40B4-BE49-F238E27FC236}">
                <a16:creationId xmlns:a16="http://schemas.microsoft.com/office/drawing/2014/main" id="{6D7D6724-310B-306B-29F8-39D1D0204F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0319" y="10334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D364AE2-50B8-85A7-654F-7349D854E412}"/>
              </a:ext>
            </a:extLst>
          </p:cNvPr>
          <p:cNvSpPr/>
          <p:nvPr/>
        </p:nvSpPr>
        <p:spPr>
          <a:xfrm flipH="1">
            <a:off x="3585029" y="3524854"/>
            <a:ext cx="197394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4619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F992C-52C9-3D15-DD57-CF2B0EA74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B0898D9-B303-69D5-62C0-EFE5B6AB9F0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B818F65-97DC-D4BA-9FC2-2FD48E904E1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20F569D-2282-465A-0629-F054FF111ED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BBDB96D-B65A-E1A7-B250-AB14E93DE32E}"/>
              </a:ext>
            </a:extLst>
          </p:cNvPr>
          <p:cNvGrpSpPr/>
          <p:nvPr/>
        </p:nvGrpSpPr>
        <p:grpSpPr>
          <a:xfrm>
            <a:off x="815009" y="1243787"/>
            <a:ext cx="7513983" cy="4370427"/>
            <a:chOff x="815009" y="1206868"/>
            <a:chExt cx="7513983" cy="437042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260B292-1E90-1677-B593-A652780CBC78}"/>
                </a:ext>
              </a:extLst>
            </p:cNvPr>
            <p:cNvSpPr txBox="1"/>
            <p:nvPr/>
          </p:nvSpPr>
          <p:spPr>
            <a:xfrm>
              <a:off x="815009" y="1206868"/>
              <a:ext cx="7513983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 am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短縮形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3FB5728-6950-5747-0322-6097821E64C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I’m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_kihon_v3_I'm">
            <a:hlinkClick r:id="" action="ppaction://media"/>
            <a:extLst>
              <a:ext uri="{FF2B5EF4-FFF2-40B4-BE49-F238E27FC236}">
                <a16:creationId xmlns:a16="http://schemas.microsoft.com/office/drawing/2014/main" id="{BA18D88A-4B3A-3B7C-9CF3-AAE5B9FB14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62013" y="17748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89C2AC2-34B4-D04D-1F19-FAADC676917E}"/>
              </a:ext>
            </a:extLst>
          </p:cNvPr>
          <p:cNvSpPr/>
          <p:nvPr/>
        </p:nvSpPr>
        <p:spPr>
          <a:xfrm flipH="1">
            <a:off x="3497943" y="3829050"/>
            <a:ext cx="214811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026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1851645"/>
            <a:ext cx="682645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_kihon_v1_I">
            <a:hlinkClick r:id="" action="ppaction://media"/>
            <a:extLst>
              <a:ext uri="{FF2B5EF4-FFF2-40B4-BE49-F238E27FC236}">
                <a16:creationId xmlns:a16="http://schemas.microsoft.com/office/drawing/2014/main" id="{1C3A5C7F-EAFC-444D-A649-2B612BA10F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0563" y="1085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8019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AFCCE-8FFE-59FB-D742-678654508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1796C2-512C-B1E5-BCBC-F883AB0A573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D88DDD9-4367-E578-0739-50FDB4DFF95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B2D3266-0B7C-C7EE-F8F1-F75A63CDC3F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3742773-E44C-3800-0CE2-CF3D8E6C18E6}"/>
              </a:ext>
            </a:extLst>
          </p:cNvPr>
          <p:cNvGrpSpPr/>
          <p:nvPr/>
        </p:nvGrpSpPr>
        <p:grpSpPr>
          <a:xfrm>
            <a:off x="522515" y="1811134"/>
            <a:ext cx="8098972" cy="3235732"/>
            <a:chOff x="522515" y="2341563"/>
            <a:chExt cx="8098972" cy="32357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3604001-0858-19BB-0413-D9347215034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BEAA35C-7B65-F5D4-4C40-22D48F494DD9}"/>
                </a:ext>
              </a:extLst>
            </p:cNvPr>
            <p:cNvSpPr txBox="1"/>
            <p:nvPr/>
          </p:nvSpPr>
          <p:spPr>
            <a:xfrm>
              <a:off x="522515" y="2341563"/>
              <a:ext cx="809897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１つの、１人の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_kihon_v4_a">
            <a:hlinkClick r:id="" action="ppaction://media"/>
            <a:extLst>
              <a:ext uri="{FF2B5EF4-FFF2-40B4-BE49-F238E27FC236}">
                <a16:creationId xmlns:a16="http://schemas.microsoft.com/office/drawing/2014/main" id="{4651EA4E-6D14-BAC4-E261-9664C8FBA0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3087" y="1643063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6627B3B-705E-0017-5FA2-1EE679680BBA}"/>
              </a:ext>
            </a:extLst>
          </p:cNvPr>
          <p:cNvSpPr/>
          <p:nvPr/>
        </p:nvSpPr>
        <p:spPr>
          <a:xfrm flipH="1">
            <a:off x="3812489" y="3257684"/>
            <a:ext cx="151902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47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37EE5-DCC2-4AE8-728C-4BAA0E37F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DD94C13-B333-EE69-BFC7-5B143A08E5D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BCA1342-23F2-9C5F-9A82-7A0B96C888B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F7B0DCB-0304-39CE-CF0C-5102D6AA596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A443211-F35F-3C4C-BC92-45AC3956492C}"/>
              </a:ext>
            </a:extLst>
          </p:cNvPr>
          <p:cNvGrpSpPr/>
          <p:nvPr/>
        </p:nvGrpSpPr>
        <p:grpSpPr>
          <a:xfrm>
            <a:off x="667657" y="1713146"/>
            <a:ext cx="7808686" cy="3431708"/>
            <a:chOff x="667657" y="2145587"/>
            <a:chExt cx="780868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1B9DF2A-63BB-436F-9A09-BB32B5650DB9}"/>
                </a:ext>
              </a:extLst>
            </p:cNvPr>
            <p:cNvSpPr txBox="1"/>
            <p:nvPr/>
          </p:nvSpPr>
          <p:spPr>
            <a:xfrm>
              <a:off x="667657" y="4007635"/>
              <a:ext cx="78086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student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98CC912-0E86-ECCA-ED73-BE0BEC1E2CCD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学生、生徒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_kihon_v5_student">
            <a:hlinkClick r:id="" action="ppaction://media"/>
            <a:extLst>
              <a:ext uri="{FF2B5EF4-FFF2-40B4-BE49-F238E27FC236}">
                <a16:creationId xmlns:a16="http://schemas.microsoft.com/office/drawing/2014/main" id="{A5B9D410-7A77-1FA0-0EB6-CF6A8B28DE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82638" y="781050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968BC76-2EAA-A38A-467C-CF49EC69F958}"/>
              </a:ext>
            </a:extLst>
          </p:cNvPr>
          <p:cNvSpPr/>
          <p:nvPr/>
        </p:nvSpPr>
        <p:spPr>
          <a:xfrm flipH="1">
            <a:off x="2119086" y="3524854"/>
            <a:ext cx="490582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199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96271-8D55-CD4A-1783-7F8B79446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8F2B43-CD90-5602-9D07-545BD1E3CC0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BF8EDE9-A689-B7B9-7662-02EE564D132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2541A46-D60E-D221-82D2-17392AC14E0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F6EDB23-4FAE-DEDC-3358-68A34A681D01}"/>
              </a:ext>
            </a:extLst>
          </p:cNvPr>
          <p:cNvGrpSpPr/>
          <p:nvPr/>
        </p:nvGrpSpPr>
        <p:grpSpPr>
          <a:xfrm>
            <a:off x="0" y="1752653"/>
            <a:ext cx="9753599" cy="3352694"/>
            <a:chOff x="0" y="1426154"/>
            <a:chExt cx="9753599" cy="335269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8BC624A-6607-7502-80F9-BA2BD9D26FCD}"/>
                </a:ext>
              </a:extLst>
            </p:cNvPr>
            <p:cNvSpPr txBox="1"/>
            <p:nvPr/>
          </p:nvSpPr>
          <p:spPr>
            <a:xfrm>
              <a:off x="0" y="1426154"/>
              <a:ext cx="9753599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たち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は［が］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8ABC887-0DB2-C594-A3B9-8511BDD68BFD}"/>
                </a:ext>
              </a:extLst>
            </p:cNvPr>
            <p:cNvSpPr txBox="1"/>
            <p:nvPr/>
          </p:nvSpPr>
          <p:spPr>
            <a:xfrm>
              <a:off x="1205948" y="2916800"/>
              <a:ext cx="6732104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</a:t>
              </a:r>
              <a:r>
                <a:rPr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_kihon_v6_you">
            <a:hlinkClick r:id="" action="ppaction://media"/>
            <a:extLst>
              <a:ext uri="{FF2B5EF4-FFF2-40B4-BE49-F238E27FC236}">
                <a16:creationId xmlns:a16="http://schemas.microsoft.com/office/drawing/2014/main" id="{670A54FA-9A1B-7A18-CBC9-F9BFE780C9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55650" y="1298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4C18395-0DD8-3987-FFF7-2FDDF7B3E5D3}"/>
              </a:ext>
            </a:extLst>
          </p:cNvPr>
          <p:cNvSpPr/>
          <p:nvPr/>
        </p:nvSpPr>
        <p:spPr>
          <a:xfrm flipH="1">
            <a:off x="3062514" y="3243299"/>
            <a:ext cx="301897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4539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ADB58-3DE6-5529-AE7C-B08C0AA00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AF861DC-17A9-834B-52C5-2033DAC9EED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ABA0CC8-A0C2-499C-3D01-C1418743F76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DEE7727-B583-E2F5-F8FC-B55AA6934FB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3" name="G1_L1_kihon_v7_are">
            <a:hlinkClick r:id="" action="ppaction://media"/>
            <a:extLst>
              <a:ext uri="{FF2B5EF4-FFF2-40B4-BE49-F238E27FC236}">
                <a16:creationId xmlns:a16="http://schemas.microsoft.com/office/drawing/2014/main" id="{9C4E8AC9-3FCD-CE6A-E13B-54BAB83D81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8575" y="85407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134613A-3822-F46A-991F-75B96D518F87}"/>
              </a:ext>
            </a:extLst>
          </p:cNvPr>
          <p:cNvGrpSpPr/>
          <p:nvPr/>
        </p:nvGrpSpPr>
        <p:grpSpPr>
          <a:xfrm>
            <a:off x="853662" y="1033463"/>
            <a:ext cx="7436677" cy="4433596"/>
            <a:chOff x="806175" y="1262967"/>
            <a:chExt cx="7436677" cy="4433596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3F45AE5-0755-CA0E-932A-B4C7E7C98BD6}"/>
                </a:ext>
              </a:extLst>
            </p:cNvPr>
            <p:cNvSpPr txBox="1"/>
            <p:nvPr/>
          </p:nvSpPr>
          <p:spPr>
            <a:xfrm>
              <a:off x="806175" y="1262967"/>
              <a:ext cx="7436677" cy="2477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  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</a:t>
              </a:r>
              <a:endPara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（主語が</a:t>
              </a:r>
              <a:r>
                <a:rPr kumimoji="1" lang="en-US" altLang="ja-JP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</a:t>
              </a:r>
              <a:r>
                <a:rPr kumimoji="1" lang="ja-JP" altLang="en-US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のとき用いる）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5F171DF-9617-949E-774C-8A01C6A48EB6}"/>
                </a:ext>
              </a:extLst>
            </p:cNvPr>
            <p:cNvSpPr txBox="1"/>
            <p:nvPr/>
          </p:nvSpPr>
          <p:spPr>
            <a:xfrm>
              <a:off x="1302342" y="4126903"/>
              <a:ext cx="64443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BCA689-28D2-D30A-3A6E-671461A6FB63}"/>
              </a:ext>
            </a:extLst>
          </p:cNvPr>
          <p:cNvSpPr/>
          <p:nvPr/>
        </p:nvSpPr>
        <p:spPr>
          <a:xfrm flipH="1">
            <a:off x="3526971" y="3650128"/>
            <a:ext cx="209005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612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8EB67-8328-FFFF-FE34-728900950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820286B-83DA-65D2-9F48-786CD296EAD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B0C3131-4CD5-4B43-3525-C05917C94C3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5371EA-A26C-B37C-C42D-1D9CFCBB389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589B4BD-FF78-FA00-6132-8E2E6FAA4FC6}"/>
              </a:ext>
            </a:extLst>
          </p:cNvPr>
          <p:cNvGrpSpPr/>
          <p:nvPr/>
        </p:nvGrpSpPr>
        <p:grpSpPr>
          <a:xfrm>
            <a:off x="217715" y="1339647"/>
            <a:ext cx="8708572" cy="4178707"/>
            <a:chOff x="217715" y="1398588"/>
            <a:chExt cx="8708572" cy="417870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0CA24CF-9C5B-933B-7762-DFA484A0F863}"/>
                </a:ext>
              </a:extLst>
            </p:cNvPr>
            <p:cNvSpPr txBox="1"/>
            <p:nvPr/>
          </p:nvSpPr>
          <p:spPr>
            <a:xfrm>
              <a:off x="217715" y="1398588"/>
              <a:ext cx="8708572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（女性を指して）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さん、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738713B-EB81-DE14-8485-A4CD8A5712E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Ms.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_kihon_v8_Ms">
            <a:hlinkClick r:id="" action="ppaction://media"/>
            <a:extLst>
              <a:ext uri="{FF2B5EF4-FFF2-40B4-BE49-F238E27FC236}">
                <a16:creationId xmlns:a16="http://schemas.microsoft.com/office/drawing/2014/main" id="{6F9C901E-AB5C-1876-91D4-5DE9D36A6D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1158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D5E3141-40B2-7B3B-6D17-F445F1F04513}"/>
              </a:ext>
            </a:extLst>
          </p:cNvPr>
          <p:cNvSpPr/>
          <p:nvPr/>
        </p:nvSpPr>
        <p:spPr>
          <a:xfrm flipH="1">
            <a:off x="3483429" y="3714384"/>
            <a:ext cx="217714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7288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E7A85-0146-EF6A-29F7-C63BB3E29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4A5A239-707C-339D-8EE7-4C9EC4B753A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E76A479-8938-87F6-95DF-D04CE2CC522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8E4DB95-7CE6-E0BC-0845-193C848B762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BAE889A-F319-80BC-FE27-8D6397C475D7}"/>
              </a:ext>
            </a:extLst>
          </p:cNvPr>
          <p:cNvGrpSpPr/>
          <p:nvPr/>
        </p:nvGrpSpPr>
        <p:grpSpPr>
          <a:xfrm>
            <a:off x="815009" y="1223909"/>
            <a:ext cx="7513983" cy="4410183"/>
            <a:chOff x="815009" y="1167112"/>
            <a:chExt cx="7513983" cy="4410183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3887E15-8450-777C-E393-E6A144E90D40}"/>
                </a:ext>
              </a:extLst>
            </p:cNvPr>
            <p:cNvSpPr txBox="1"/>
            <p:nvPr/>
          </p:nvSpPr>
          <p:spPr>
            <a:xfrm>
              <a:off x="815009" y="1167112"/>
              <a:ext cx="7513983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 are 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短縮形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4BDA908-9F9A-8970-779E-F15EE9ACD36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you’re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_kihon_v9_you're">
            <a:hlinkClick r:id="" action="ppaction://media"/>
            <a:extLst>
              <a:ext uri="{FF2B5EF4-FFF2-40B4-BE49-F238E27FC236}">
                <a16:creationId xmlns:a16="http://schemas.microsoft.com/office/drawing/2014/main" id="{169B19FC-7276-29BF-2A99-0A7BF66A23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98625" y="701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9938727-D206-1EFD-9F99-9278C6D4A59C}"/>
              </a:ext>
            </a:extLst>
          </p:cNvPr>
          <p:cNvSpPr/>
          <p:nvPr/>
        </p:nvSpPr>
        <p:spPr>
          <a:xfrm flipH="1">
            <a:off x="2554514" y="3967978"/>
            <a:ext cx="403497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213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ADE9D-CC6D-81A4-195D-B8E8F8819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1DAC87C-8131-C184-DB55-B2B9F4D415F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C50CCBA-6A9C-8A1E-40F4-634F8BE0B3D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DEC5F6-E0FF-421C-3138-B933248A179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A8A98D4-2B93-1304-96FC-9A19280C585C}"/>
              </a:ext>
            </a:extLst>
          </p:cNvPr>
          <p:cNvGrpSpPr/>
          <p:nvPr/>
        </p:nvGrpSpPr>
        <p:grpSpPr>
          <a:xfrm>
            <a:off x="206478" y="1660138"/>
            <a:ext cx="8731046" cy="3537724"/>
            <a:chOff x="206478" y="2039571"/>
            <a:chExt cx="8731046" cy="353772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023476-3EEC-054A-AD4B-2DF315CB7E9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from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3DAB60C-67BA-C1CB-A003-491223A83833}"/>
                </a:ext>
              </a:extLst>
            </p:cNvPr>
            <p:cNvSpPr txBox="1"/>
            <p:nvPr/>
          </p:nvSpPr>
          <p:spPr>
            <a:xfrm>
              <a:off x="206478" y="2039571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出身の</a:t>
              </a:r>
            </a:p>
          </p:txBody>
        </p:sp>
      </p:grpSp>
      <p:pic>
        <p:nvPicPr>
          <p:cNvPr id="4" name="G1_L1_kihon_v10_from">
            <a:hlinkClick r:id="" action="ppaction://media"/>
            <a:extLst>
              <a:ext uri="{FF2B5EF4-FFF2-40B4-BE49-F238E27FC236}">
                <a16:creationId xmlns:a16="http://schemas.microsoft.com/office/drawing/2014/main" id="{2AC8B421-1999-FB0B-1472-6ABCDE46E0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65225" y="1082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EC6242D-242D-A7BD-CE2F-F68898510D03}"/>
              </a:ext>
            </a:extLst>
          </p:cNvPr>
          <p:cNvSpPr/>
          <p:nvPr/>
        </p:nvSpPr>
        <p:spPr>
          <a:xfrm flipH="1">
            <a:off x="3033486" y="3429000"/>
            <a:ext cx="307702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2001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24383-D418-6092-7A55-0C759C7A3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9A4A302-E7E4-D6DF-D29C-524D3B5C93E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5DD9589-961D-C937-A7E5-CF2249EDC76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57140D8-EFE6-167C-9B60-D0AA1C21567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確認テスト⑪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7B7CFE5-B704-7EDA-244D-EAF570D2AE18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59E2696-90EB-6F6F-5D36-9C95FBC40931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カナダ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D62F327-1184-1FA6-34C3-A5204E972372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Canada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_kihon_v11_Canada">
            <a:hlinkClick r:id="" action="ppaction://media"/>
            <a:extLst>
              <a:ext uri="{FF2B5EF4-FFF2-40B4-BE49-F238E27FC236}">
                <a16:creationId xmlns:a16="http://schemas.microsoft.com/office/drawing/2014/main" id="{034DFC25-97F8-042F-1A31-C91EC54D9D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64452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BE2E02F1-10FB-F477-7534-3F5B83A86D9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D5D10DE-7215-782E-0784-B05AD00FE212}"/>
              </a:ext>
            </a:extLst>
          </p:cNvPr>
          <p:cNvSpPr/>
          <p:nvPr/>
        </p:nvSpPr>
        <p:spPr>
          <a:xfrm flipH="1">
            <a:off x="2191657" y="3524854"/>
            <a:ext cx="47606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4755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1_kihon_v1_I">
            <a:hlinkClick r:id="" action="ppaction://media"/>
            <a:extLst>
              <a:ext uri="{FF2B5EF4-FFF2-40B4-BE49-F238E27FC236}">
                <a16:creationId xmlns:a16="http://schemas.microsoft.com/office/drawing/2014/main" id="{F12C8D00-04E0-4DC9-B447-6A0FD9E390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0563" y="108585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B29BDC2-F2D1-FA24-4098-1CEE6C1453B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8585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620A99A-57F8-4705-B616-A785FF6B3E3F}"/>
              </a:ext>
            </a:extLst>
          </p:cNvPr>
          <p:cNvGrpSpPr/>
          <p:nvPr/>
        </p:nvGrpSpPr>
        <p:grpSpPr>
          <a:xfrm>
            <a:off x="853662" y="1033463"/>
            <a:ext cx="7436677" cy="4433596"/>
            <a:chOff x="806175" y="1262967"/>
            <a:chExt cx="7436677" cy="4433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06175" y="1262967"/>
              <a:ext cx="7436677" cy="2477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  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</a:t>
              </a:r>
              <a:endPara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（主語が </a:t>
              </a:r>
              <a:r>
                <a:rPr kumimoji="1" lang="en-US" altLang="ja-JP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 </a:t>
              </a:r>
              <a:r>
                <a:rPr kumimoji="1" lang="ja-JP" altLang="en-US" sz="4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のとき用いる）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302342" y="4126903"/>
              <a:ext cx="64443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_kihon_v2_am">
            <a:hlinkClick r:id="" action="ppaction://media"/>
            <a:extLst>
              <a:ext uri="{FF2B5EF4-FFF2-40B4-BE49-F238E27FC236}">
                <a16:creationId xmlns:a16="http://schemas.microsoft.com/office/drawing/2014/main" id="{B1BE4887-A4EC-4430-A932-3386F15DBD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319" y="1033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6163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_kihon_v2_am">
            <a:hlinkClick r:id="" action="ppaction://media"/>
            <a:extLst>
              <a:ext uri="{FF2B5EF4-FFF2-40B4-BE49-F238E27FC236}">
                <a16:creationId xmlns:a16="http://schemas.microsoft.com/office/drawing/2014/main" id="{F758222B-41BA-4B7E-B2DA-1512598E85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319" y="1033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2691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1_kihon_v2_am">
            <a:hlinkClick r:id="" action="ppaction://media"/>
            <a:extLst>
              <a:ext uri="{FF2B5EF4-FFF2-40B4-BE49-F238E27FC236}">
                <a16:creationId xmlns:a16="http://schemas.microsoft.com/office/drawing/2014/main" id="{336C044F-04E3-4831-B5B4-33CA03F1FE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319" y="103346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C84B02F-4CE1-C8F7-45E0-A3076C5EE140}"/>
              </a:ext>
            </a:extLst>
          </p:cNvPr>
          <p:cNvSpPr txBox="1"/>
          <p:nvPr/>
        </p:nvSpPr>
        <p:spPr>
          <a:xfrm>
            <a:off x="853662" y="2190200"/>
            <a:ext cx="7436677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（主語が </a:t>
            </a:r>
            <a:r>
              <a:rPr kumimoji="1" lang="en-US" altLang="ja-JP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ja-JP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のとき用いる）</a:t>
            </a:r>
            <a:endParaRPr kumimoji="1" lang="ja-JP" altLang="en-US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9842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FCFD0D9-6944-4598-94A1-F5812ECEFAE8}"/>
              </a:ext>
            </a:extLst>
          </p:cNvPr>
          <p:cNvGrpSpPr/>
          <p:nvPr/>
        </p:nvGrpSpPr>
        <p:grpSpPr>
          <a:xfrm>
            <a:off x="815009" y="1243787"/>
            <a:ext cx="7513983" cy="4370427"/>
            <a:chOff x="815009" y="1206868"/>
            <a:chExt cx="7513983" cy="437042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206868"/>
              <a:ext cx="7513983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 am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短縮形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_kihon_v3_I'm">
            <a:hlinkClick r:id="" action="ppaction://media"/>
            <a:extLst>
              <a:ext uri="{FF2B5EF4-FFF2-40B4-BE49-F238E27FC236}">
                <a16:creationId xmlns:a16="http://schemas.microsoft.com/office/drawing/2014/main" id="{A9321AD8-A188-45A9-A476-54A262216D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2013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189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15841</TotalTime>
  <Words>330</Words>
  <Application>Microsoft Office PowerPoint</Application>
  <PresentationFormat>画面に合わせる (4:3)</PresentationFormat>
  <Paragraphs>100</Paragraphs>
  <Slides>47</Slides>
  <Notes>0</Notes>
  <HiddenSlides>0</HiddenSlides>
  <MMClips>47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47</vt:i4>
      </vt:variant>
    </vt:vector>
  </HeadingPairs>
  <TitlesOfParts>
    <vt:vector size="54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2007</cp:revision>
  <cp:lastPrinted>2016-06-23T16:36:17Z</cp:lastPrinted>
  <dcterms:created xsi:type="dcterms:W3CDTF">2016-05-30T03:13:09Z</dcterms:created>
  <dcterms:modified xsi:type="dcterms:W3CDTF">2025-09-26T08:04:16Z</dcterms:modified>
</cp:coreProperties>
</file>