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7"/>
  </p:notesMasterIdLst>
  <p:handoutMasterIdLst>
    <p:handoutMasterId r:id="rId48"/>
  </p:handoutMasterIdLst>
  <p:sldIdLst>
    <p:sldId id="3668" r:id="rId2"/>
    <p:sldId id="3669" r:id="rId3"/>
    <p:sldId id="4151" r:id="rId4"/>
    <p:sldId id="4096" r:id="rId5"/>
    <p:sldId id="4133" r:id="rId6"/>
    <p:sldId id="4098" r:id="rId7"/>
    <p:sldId id="4152" r:id="rId8"/>
    <p:sldId id="4153" r:id="rId9"/>
    <p:sldId id="4154" r:id="rId10"/>
    <p:sldId id="4155" r:id="rId11"/>
    <p:sldId id="4156" r:id="rId12"/>
    <p:sldId id="4157" r:id="rId13"/>
    <p:sldId id="3670" r:id="rId14"/>
    <p:sldId id="4194" r:id="rId15"/>
    <p:sldId id="4160" r:id="rId16"/>
    <p:sldId id="4161" r:id="rId17"/>
    <p:sldId id="4162" r:id="rId18"/>
    <p:sldId id="4163" r:id="rId19"/>
    <p:sldId id="4164" r:id="rId20"/>
    <p:sldId id="4165" r:id="rId21"/>
    <p:sldId id="4166" r:id="rId22"/>
    <p:sldId id="4167" r:id="rId23"/>
    <p:sldId id="4168" r:id="rId24"/>
    <p:sldId id="3671" r:id="rId25"/>
    <p:sldId id="4195" r:id="rId26"/>
    <p:sldId id="4171" r:id="rId27"/>
    <p:sldId id="4172" r:id="rId28"/>
    <p:sldId id="4173" r:id="rId29"/>
    <p:sldId id="4174" r:id="rId30"/>
    <p:sldId id="4175" r:id="rId31"/>
    <p:sldId id="4176" r:id="rId32"/>
    <p:sldId id="4177" r:id="rId33"/>
    <p:sldId id="4178" r:id="rId34"/>
    <p:sldId id="4179" r:id="rId35"/>
    <p:sldId id="3683" r:id="rId36"/>
    <p:sldId id="4196" r:id="rId37"/>
    <p:sldId id="4185" r:id="rId38"/>
    <p:sldId id="4186" r:id="rId39"/>
    <p:sldId id="4187" r:id="rId40"/>
    <p:sldId id="4188" r:id="rId41"/>
    <p:sldId id="4189" r:id="rId42"/>
    <p:sldId id="4190" r:id="rId43"/>
    <p:sldId id="4191" r:id="rId44"/>
    <p:sldId id="4192" r:id="rId45"/>
    <p:sldId id="4193" r:id="rId46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58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530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A75265-E0B0-37D9-1014-EB6AAEFAC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6549BAA-E17B-96E9-29C4-3105424F72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C1A5117-5A50-15D6-F07A-74C2C2770E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53EF793-21F5-7B31-7383-0B614D5524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63956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C5A69B-7A66-142D-1397-A9500768CE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38683D3-AE12-EFFD-8F28-B7849AB2B1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D44D659-FF24-6EF9-59D6-D4D27CD1F7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8D15198-924C-F966-BE6A-C884ED5B64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025030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5B7BFE-DCB3-C723-62ED-4C238B2A22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C1E8B95-7CA6-6F79-CD37-391526F5A5A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347BF78-071F-5F85-62E1-27D97CD12E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2BEFA93-0F09-556E-832E-2457F7EB6F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68139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AD9637-147D-495B-368A-5812511278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A808FCA-36C6-8F0C-8B21-0DE6A74C21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E088BD3-7E46-6901-5666-BEE938D1DC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C1E0D63-CF6D-1394-AECC-8AAE836BFC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287707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A1DEAC-011B-B649-2891-F38BF04C3C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E7CEC67-5F74-5D8F-099B-813C944E9C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2300A79-1C0A-51A4-71D5-F19283B739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801164D-9060-8906-D0AD-74629A7115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992102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B578DD-7676-1374-B980-6ED4446A0E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FFA1B30-06CC-037D-A253-EEFD3C1653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BE37D4B-4083-8A0D-D01A-6CF7D524E7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41A243D-4071-6388-E2EC-E1F575EF36E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555927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064627-514E-3A1B-51FD-32DCFFF6B3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0C735C3-1445-5D7F-E893-D3781847A7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B4B7FC6-E708-1D88-7241-91AAE81EEE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9BE7072-1976-F5BC-D61D-553D293DB1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312173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03B89B-59D1-B591-F9B7-74359DFDA0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B21F81E-BD40-8ECF-0B4E-5E856870B5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5E9584C-D12F-B68D-0E20-EA731AE385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C6C68E8-F5E4-E2DB-F3B6-47839933649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4161980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D1408C-ADE1-1538-DA01-55945FD240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C706B8F-C352-031D-214A-CBC8371E48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A6B91B4-28AD-B4CF-EDCE-32F010D5F6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9964AE6-8723-EDA0-F753-16FAC3A3E0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275164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322215-25C0-9B8C-D458-797C67E368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F0E4E82-DB30-E9F9-E2AD-799582939FA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AC4E6E0-82C4-B009-EADB-7BF4CC279E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B821708-6F2B-BDBD-4DE1-4D3DA7589E5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0020481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BAC5A0-5318-A9A6-3196-4F6FAF15C0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C7CE192-F9C1-2A8D-2010-1B3CD77AC0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110B77C-B59D-049F-3631-269D1031FC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52B2ADA-F835-E74B-DFB8-35BAAD2F27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179706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EA4FDF-D8E5-AC8D-02D1-BF322CCEBA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62DE79F-39D4-B85E-894F-C8DFF52FB4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720D9F6-E5E2-6294-9685-CA71483225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9013DD7-A1DB-682B-DC7C-068FF4B79D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58709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3D3F1A-2841-E4DE-D7F1-AE35D085C3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EE2C73C-12CA-31AB-E4A5-C1E7F35CC4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1758304-DF04-93EA-32F4-9AA1AEFFC7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698C408-5736-5BEF-6570-8F95003321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0610097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187C28-4C02-8CC4-D935-E39D0DA0C4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2841B29-770C-76F3-7EEB-53AC2923096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5593232-F7C2-7169-D2CD-4A5DCB7787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E68FB9C-469E-4846-589E-2837925DF2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9796351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10922A-EF80-B4C2-2FB7-46E1E0179E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F1FCC08-E1CE-E81C-B9B4-568F1FB6EB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2E7DCBA-DE2E-ABCC-227C-3DA2695190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285D928-250D-78CB-8336-D27E757214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2164260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FEC418-01B0-AE4D-EAE1-83222238E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D9E42C9-24F7-4379-A41E-F262B1E0722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EE18B9C-4B5F-CA30-137B-93D5B39ABB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31433C2-A267-859A-CC41-7DF18E571B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6225639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F29C75-F2A9-3395-58E8-21B682DB00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988CE74-25E5-3CD0-0674-402E42DE8F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68CC4BF-8950-4005-8C79-42FF3536AC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2374058-A74D-6818-809E-66699E8BE2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2403271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202D6A-76F5-32D7-8E77-F67C076325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140AB58-6998-5012-4F88-865BB0B8B8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E31869F-8E60-2E17-13CA-EB11D1F076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76A60A0-32CC-1CE3-5FE4-34F5688F39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2086344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8045C8-EF17-6F26-D59D-F238B95910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853230D-F7BD-A6CF-0132-480657567CF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11DAEAE-92EB-9F0D-B35B-B72C6CB3254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1CD572D-FC44-8509-E4D0-D9D81270611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49749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B58D9F-305F-8232-1CA6-5EBC7D677B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2CCCA93-E081-4272-745F-B8429BB16EC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D7FCC3D-666C-8E5E-3471-E9E8AD0402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EF03E16-F5D6-F4E6-A12A-1922B19EBB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5673496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E9A729-3FF6-1AE7-A7C1-1B48B876A6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F88FA05-7CD8-1D7C-D9BC-5D6531E857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F5F515D-4787-AB13-ABEE-96286D1BDF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0A97E73-8C7B-ED59-3A28-D424A48E35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1708924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29D319-EAC9-8CF1-D260-292ADCEF84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42C62AD-66EA-6156-05C2-2D4433E782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7EBE92B-DFC9-D678-688F-81C16A3CB8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6358E25-9611-0BD7-33D8-AEF75C6E50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504880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6D209E-ED81-EC3B-A989-0B68074CF6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1B16F31-5E23-2896-4CC1-92032CFA5C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EE8CF68-B618-FD23-6F4E-5744B928D0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D498C24-1B1D-FCB0-7582-E0705B1832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616065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E89BAB-0A5E-4F82-C181-8B5A7C889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C80D46F-D7FD-C836-9A91-5490E065DC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4582190-6E30-4E99-CEFA-916DB273C7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F1D3576-265E-8CFE-71FC-DDB44C43CD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7430589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9027FA-8B17-4134-8091-09CC2509F8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69113C1-2909-9FDE-4DEE-A7536AD1EA2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3E7FC1D-91F5-58CA-297C-B054931C54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BEA9FD3-B7BD-4F59-620C-2FE335FBCA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1548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D8FF68-9FA9-4A56-2709-3C40D389C3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E7DBFD8-D6AE-8939-523F-476AC02049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1E6F91F-E4C7-75B8-78F5-15850ADA17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34B5AF9-A48F-5482-6478-C4A57E1FDD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472959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E15BC7-C0BB-4573-6B0D-951E0C5A0D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D599EAE-0B17-20AC-97D0-2869BE0E26E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0F6368E-BDE6-E809-7525-A9B33D9335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7DD0E4E-EC7E-D6A2-1989-7E40DD7BA9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44800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3CE1C0-9A71-33A0-F01E-4A24894101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22B2D40-565B-D0B0-9D99-16B8F40168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F77B9A5-68DE-C6C8-81B2-2F41BCC52B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7DB27CE-136A-C43C-31DE-ABEDA7CD9EB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3452041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2E9631-C261-374B-D142-0BA9539A3B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DBD82E6-D0FA-C612-F0A7-57463858DD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7DB7591-822C-518C-EDD6-10069321FE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431BADF-901F-8FC2-0997-85C8D512B5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4962152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7CC269-D1B5-ABF3-F82B-46B72C9C32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839058E-75BF-D5FC-E550-864FC9725E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DBB3EBC-6A50-2688-F99A-2A2633F50B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9BA1CE8-F2B9-D07B-334D-6586E80821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766654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BEE81C-AF6D-FF0B-5BDA-802B89404F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BF8058C-DEDB-EB87-6554-438FE0BA98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D70427D-8830-6385-0ADD-7254102376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F7AA7CB-EDE2-878B-E692-0FD08A29C3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560056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AF9103-9615-B541-F6B6-E69372B091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58D0051-2214-CB38-BCE3-3F04631054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D41E5E0-77B4-1D65-422D-37E5240BCD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4B38F3E-7572-39C6-A6F3-BB90E4AAB9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98451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68CB44-5106-1B3D-905B-8410A9F984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631401E-16C6-C510-D9C8-B538061A020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5A0606B-37AC-3A89-D6A5-0238E238E6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B03ACD6-BB70-DF7D-8854-D0996B1708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52448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D2EB14-E004-45D0-9FC7-D371CE07B8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B0D37F6-2763-11C9-EDF8-8F5450F9F1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84906DF-0996-B4AC-D23E-5D2EA07478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B04A4FE-6442-80C0-C444-72BE677EE7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531588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0F06AD-CF51-C1C9-BD0F-48AFF44B10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14A6572-5EBD-837D-70F3-87CBE288C1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A08EA00-8A96-A90A-3EC9-B351C7F2B5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5513CD9-9436-D857-9320-C678A8C124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398637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A2D101-FE47-D423-4D77-54978C9C11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5094176-578A-2DF0-9D69-486C4A9EF4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0ACFEB0-55C9-3D4E-01D1-7860190224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3176554-D6C8-312E-5A31-454B64AF89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030370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9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5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73DC9-9F6B-057C-83F2-3BC1CC0CE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656801-C8A8-46C7-B4BE-F25A3F104A2B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F8B6552-B916-F181-6BEF-EA51B8859A76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4837623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0B5005-6E5A-21FE-CFA1-ED2FEFA227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07D9F43-E65B-2730-5B35-BB9D85924BD4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4F99A14-61C2-FE1E-F7B3-8A58F18D50C4}"/>
              </a:ext>
            </a:extLst>
          </p:cNvPr>
          <p:cNvSpPr txBox="1"/>
          <p:nvPr/>
        </p:nvSpPr>
        <p:spPr>
          <a:xfrm>
            <a:off x="1882584" y="4520209"/>
            <a:ext cx="5378824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am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pianist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E5DD207-012A-066C-1C91-A029BFAEA9E3}"/>
              </a:ext>
            </a:extLst>
          </p:cNvPr>
          <p:cNvSpPr txBox="1"/>
          <p:nvPr/>
        </p:nvSpPr>
        <p:spPr>
          <a:xfrm>
            <a:off x="657334" y="1314434"/>
            <a:ext cx="782933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～です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ピアニスト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am a pianist.">
            <a:hlinkClick r:id="" action="ppaction://media"/>
            <a:extLst>
              <a:ext uri="{FF2B5EF4-FFF2-40B4-BE49-F238E27FC236}">
                <a16:creationId xmlns:a16="http://schemas.microsoft.com/office/drawing/2014/main" id="{9243EAD0-0026-D90F-E742-BBE3858FF0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55213" y="836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55653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EA5E9F-94ED-85E0-E831-79875EF8F1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087C5CF-C96E-9BA2-3F97-5AD0FF1D638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F0BF3D7-04C4-7DDE-2E2E-6D96E2DC2033}"/>
              </a:ext>
            </a:extLst>
          </p:cNvPr>
          <p:cNvSpPr txBox="1"/>
          <p:nvPr/>
        </p:nvSpPr>
        <p:spPr>
          <a:xfrm>
            <a:off x="1717076" y="2917321"/>
            <a:ext cx="5709847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pianist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 am a pianist.">
            <a:hlinkClick r:id="" action="ppaction://media"/>
            <a:extLst>
              <a:ext uri="{FF2B5EF4-FFF2-40B4-BE49-F238E27FC236}">
                <a16:creationId xmlns:a16="http://schemas.microsoft.com/office/drawing/2014/main" id="{DBDA0E3D-AD9E-F78D-3BF0-0EB04B2925E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55213" y="836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19508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B9D25E-D446-094B-63AC-9D7556CC2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3F55964-7796-98AF-476E-E38B7366D9A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5537CAC-B3D4-716B-76C1-552453B20C5A}"/>
              </a:ext>
            </a:extLst>
          </p:cNvPr>
          <p:cNvSpPr txBox="1"/>
          <p:nvPr/>
        </p:nvSpPr>
        <p:spPr>
          <a:xfrm>
            <a:off x="720763" y="2875002"/>
            <a:ext cx="770247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～です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ピアニスト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am a pianist.">
            <a:hlinkClick r:id="" action="ppaction://media"/>
            <a:extLst>
              <a:ext uri="{FF2B5EF4-FFF2-40B4-BE49-F238E27FC236}">
                <a16:creationId xmlns:a16="http://schemas.microsoft.com/office/drawing/2014/main" id="{7588A631-5F81-9006-EFC6-DA5B8548494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55213" y="836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03093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91B907-8BC7-C61C-D0B6-A00B27F23D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9D32BDF8-D61D-8BAF-6CF0-41C8A17B692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2332" b="45877"/>
          <a:stretch/>
        </p:blipFill>
        <p:spPr>
          <a:xfrm>
            <a:off x="243757" y="1060316"/>
            <a:ext cx="8656486" cy="581023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75D89249-30B0-BB28-C997-00EEAEDCF32E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EA44504B-29FF-BF34-8072-2ED35D30C4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5F30F04-19B2-85C8-C03F-82AF645BCB02}"/>
              </a:ext>
            </a:extLst>
          </p:cNvPr>
          <p:cNvSpPr txBox="1"/>
          <p:nvPr/>
        </p:nvSpPr>
        <p:spPr>
          <a:xfrm>
            <a:off x="1032442" y="1719392"/>
            <a:ext cx="1720283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私は学生です。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93B442F-2FBE-94D9-66B7-1FA1C4180554}"/>
              </a:ext>
            </a:extLst>
          </p:cNvPr>
          <p:cNvSpPr txBox="1"/>
          <p:nvPr/>
        </p:nvSpPr>
        <p:spPr>
          <a:xfrm>
            <a:off x="537493" y="3677650"/>
            <a:ext cx="8362750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am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a student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= a student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0977689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5DA0F1-CE46-AB46-E469-6363A3F65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759B59C5-2764-F637-C618-B27D3F5E95C0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0F61556-30E0-AD85-B3A9-F3C47F3A6E5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B27487B-7212-099E-4A12-B75377F34B8B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E559A42-B9B3-8B04-1675-204CA2AA6D87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3E81C259-3788-4F0D-5A96-8C95E5400BFA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27140667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E95A54-8EF1-E8FA-8A47-461BAF231C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F606B9A-08C2-ED73-8B6B-15A28C3A8EDC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4E46E7E-E89C-2AF4-750D-13281555AA8B}"/>
              </a:ext>
            </a:extLst>
          </p:cNvPr>
          <p:cNvSpPr txBox="1"/>
          <p:nvPr/>
        </p:nvSpPr>
        <p:spPr>
          <a:xfrm>
            <a:off x="1876755" y="4520209"/>
            <a:ext cx="5390484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’m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student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0EB7FE3-12D1-15A2-06A7-B7D9312B5B16}"/>
              </a:ext>
            </a:extLst>
          </p:cNvPr>
          <p:cNvSpPr txBox="1"/>
          <p:nvPr/>
        </p:nvSpPr>
        <p:spPr>
          <a:xfrm>
            <a:off x="1642777" y="1314434"/>
            <a:ext cx="585844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～です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学生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’m a student.">
            <a:hlinkClick r:id="" action="ppaction://media"/>
            <a:extLst>
              <a:ext uri="{FF2B5EF4-FFF2-40B4-BE49-F238E27FC236}">
                <a16:creationId xmlns:a16="http://schemas.microsoft.com/office/drawing/2014/main" id="{C7835C60-C933-A06B-02B8-1657A02B8A9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20275" y="1235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266087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6FAF9B-6D2D-C284-A248-38F8940B65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D39C239-0BFA-9118-B01B-2A32995CE41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5123181-CBB6-559D-CE19-77AEEB7A969B}"/>
              </a:ext>
            </a:extLst>
          </p:cNvPr>
          <p:cNvSpPr txBox="1"/>
          <p:nvPr/>
        </p:nvSpPr>
        <p:spPr>
          <a:xfrm>
            <a:off x="1669899" y="2917321"/>
            <a:ext cx="5804202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student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’m a student.">
            <a:hlinkClick r:id="" action="ppaction://media"/>
            <a:extLst>
              <a:ext uri="{FF2B5EF4-FFF2-40B4-BE49-F238E27FC236}">
                <a16:creationId xmlns:a16="http://schemas.microsoft.com/office/drawing/2014/main" id="{84797FB7-C728-D5B4-2982-8121B78A6A4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20275" y="1235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39148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5282F-426A-9349-5ECE-25F3B5877E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D4793DC-CEAB-56D6-406A-34E9D4CB93B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FF1E841-BA48-2E2B-8AD2-A31D606923D1}"/>
              </a:ext>
            </a:extLst>
          </p:cNvPr>
          <p:cNvSpPr txBox="1"/>
          <p:nvPr/>
        </p:nvSpPr>
        <p:spPr>
          <a:xfrm>
            <a:off x="1610507" y="2875002"/>
            <a:ext cx="592298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～です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学生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’m a student.">
            <a:hlinkClick r:id="" action="ppaction://media"/>
            <a:extLst>
              <a:ext uri="{FF2B5EF4-FFF2-40B4-BE49-F238E27FC236}">
                <a16:creationId xmlns:a16="http://schemas.microsoft.com/office/drawing/2014/main" id="{60EEB7D7-30AD-0947-7FA5-0328D75C468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20275" y="1235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63296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37F4BA-0D33-F300-2DAF-70B8BDE287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768D8B0-5571-4B8F-11B6-898F12BD838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567AAFC-5510-AF36-6ED8-541A3E7C3313}"/>
              </a:ext>
            </a:extLst>
          </p:cNvPr>
          <p:cNvSpPr txBox="1"/>
          <p:nvPr/>
        </p:nvSpPr>
        <p:spPr>
          <a:xfrm>
            <a:off x="803904" y="4520209"/>
            <a:ext cx="7536186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’m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baseball player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5CA1E4E-DF10-B373-E039-4ABA1EFDB7D9}"/>
              </a:ext>
            </a:extLst>
          </p:cNvPr>
          <p:cNvSpPr txBox="1"/>
          <p:nvPr/>
        </p:nvSpPr>
        <p:spPr>
          <a:xfrm>
            <a:off x="961235" y="1314434"/>
            <a:ext cx="722152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～です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野球選手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’m a baseball player.">
            <a:hlinkClick r:id="" action="ppaction://media"/>
            <a:extLst>
              <a:ext uri="{FF2B5EF4-FFF2-40B4-BE49-F238E27FC236}">
                <a16:creationId xmlns:a16="http://schemas.microsoft.com/office/drawing/2014/main" id="{BBAED611-D1DB-A96A-8EC7-F43919632E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69538" y="947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12622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FDE3C2-9A67-BA03-FBAF-E4C0B56EAA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3B7173B-1D99-08A2-4891-370530FDCEE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3A12D08-A553-CA80-F0DD-F3E68EE50592}"/>
              </a:ext>
            </a:extLst>
          </p:cNvPr>
          <p:cNvSpPr txBox="1"/>
          <p:nvPr/>
        </p:nvSpPr>
        <p:spPr>
          <a:xfrm>
            <a:off x="646074" y="2917321"/>
            <a:ext cx="7851851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baseball player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’m a baseball player.">
            <a:hlinkClick r:id="" action="ppaction://media"/>
            <a:extLst>
              <a:ext uri="{FF2B5EF4-FFF2-40B4-BE49-F238E27FC236}">
                <a16:creationId xmlns:a16="http://schemas.microsoft.com/office/drawing/2014/main" id="{D7BDB339-10B6-6086-0D38-DDF0DD14F02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69538" y="947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04153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AD8206-DEF4-0FD2-5EA6-7EC923C8E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46E0CF59-F521-9CAF-B96D-8F01A2F9230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4031" b="62525"/>
          <a:stretch/>
        </p:blipFill>
        <p:spPr>
          <a:xfrm>
            <a:off x="243757" y="1022216"/>
            <a:ext cx="8656486" cy="662463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590CA1D-9B84-5E52-BE1E-254F4A7AEF85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1F0619D-C099-9800-3D16-1D4594989050}"/>
              </a:ext>
            </a:extLst>
          </p:cNvPr>
          <p:cNvSpPr txBox="1"/>
          <p:nvPr/>
        </p:nvSpPr>
        <p:spPr>
          <a:xfrm>
            <a:off x="537493" y="3677650"/>
            <a:ext cx="8069014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am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Suzuki Ken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= Suzuki Ken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FD8C0F4-CB43-A067-6ACE-1ECB1AE17A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2ED730-B32D-BFC6-E380-3B466CDAF848}"/>
              </a:ext>
            </a:extLst>
          </p:cNvPr>
          <p:cNvSpPr txBox="1"/>
          <p:nvPr/>
        </p:nvSpPr>
        <p:spPr>
          <a:xfrm>
            <a:off x="1032443" y="1684681"/>
            <a:ext cx="2301307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私はスズキケンです。</a:t>
            </a:r>
          </a:p>
        </p:txBody>
      </p:sp>
    </p:spTree>
    <p:extLst>
      <p:ext uri="{BB962C8B-B14F-4D97-AF65-F5344CB8AC3E}">
        <p14:creationId xmlns:p14="http://schemas.microsoft.com/office/powerpoint/2010/main" val="1617627385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C32C40-56CA-5F29-481D-490E7E457D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720F68A-4B27-23F2-B82E-D5208C9622C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4891EF2-BD06-C91B-C8EE-0C6C8E50C1B7}"/>
              </a:ext>
            </a:extLst>
          </p:cNvPr>
          <p:cNvSpPr txBox="1"/>
          <p:nvPr/>
        </p:nvSpPr>
        <p:spPr>
          <a:xfrm>
            <a:off x="998891" y="2875002"/>
            <a:ext cx="714621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～です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野球選手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’m a baseball player.">
            <a:hlinkClick r:id="" action="ppaction://media"/>
            <a:extLst>
              <a:ext uri="{FF2B5EF4-FFF2-40B4-BE49-F238E27FC236}">
                <a16:creationId xmlns:a16="http://schemas.microsoft.com/office/drawing/2014/main" id="{C360B93B-8798-072A-8D8B-A78286C882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69538" y="947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53191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CCCC81-7205-DB4E-D574-3BB77468CB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170014F-0EC1-21E3-DC5E-D1D49C46F79A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9987C50-AE8F-7865-59DC-12A0FC5F224A}"/>
              </a:ext>
            </a:extLst>
          </p:cNvPr>
          <p:cNvSpPr txBox="1"/>
          <p:nvPr/>
        </p:nvSpPr>
        <p:spPr>
          <a:xfrm>
            <a:off x="1876755" y="4128490"/>
            <a:ext cx="5718144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’m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basketball fan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D1CF571-FCBB-DFEE-70C5-0D746EA41476}"/>
              </a:ext>
            </a:extLst>
          </p:cNvPr>
          <p:cNvSpPr txBox="1"/>
          <p:nvPr/>
        </p:nvSpPr>
        <p:spPr>
          <a:xfrm>
            <a:off x="541689" y="690490"/>
            <a:ext cx="806062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～です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バスケットボールのファン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’m a basketball fan.">
            <a:hlinkClick r:id="" action="ppaction://media"/>
            <a:extLst>
              <a:ext uri="{FF2B5EF4-FFF2-40B4-BE49-F238E27FC236}">
                <a16:creationId xmlns:a16="http://schemas.microsoft.com/office/drawing/2014/main" id="{B077DC40-44B5-05D3-DAEA-C5705A598A8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85413" y="6588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94384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88C4F2-E12C-777E-252E-690F212EE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619E69D-7A82-5AB3-CEE7-A9A46238CB4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8D99B96-C1AF-56EA-56D4-BFD0508C2C0C}"/>
              </a:ext>
            </a:extLst>
          </p:cNvPr>
          <p:cNvSpPr txBox="1"/>
          <p:nvPr/>
        </p:nvSpPr>
        <p:spPr>
          <a:xfrm>
            <a:off x="1669899" y="2409490"/>
            <a:ext cx="580420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basketball fan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’m a basketball fan.">
            <a:hlinkClick r:id="" action="ppaction://media"/>
            <a:extLst>
              <a:ext uri="{FF2B5EF4-FFF2-40B4-BE49-F238E27FC236}">
                <a16:creationId xmlns:a16="http://schemas.microsoft.com/office/drawing/2014/main" id="{DDB154E6-B730-EAE4-D9F7-AFE1CDC67ED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85413" y="6588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92805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0C44B1-EA80-4453-DE88-0CF671EE4C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E620F9-6FCF-8DCB-AB93-76C84B6D63C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07A0154-8F89-64D0-C67D-8282763C9817}"/>
              </a:ext>
            </a:extLst>
          </p:cNvPr>
          <p:cNvSpPr txBox="1"/>
          <p:nvPr/>
        </p:nvSpPr>
        <p:spPr>
          <a:xfrm>
            <a:off x="541689" y="2321004"/>
            <a:ext cx="806062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～です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バスケットボールのファン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I’m a basketball fan.">
            <a:hlinkClick r:id="" action="ppaction://media"/>
            <a:extLst>
              <a:ext uri="{FF2B5EF4-FFF2-40B4-BE49-F238E27FC236}">
                <a16:creationId xmlns:a16="http://schemas.microsoft.com/office/drawing/2014/main" id="{7BD43450-AF7C-C5CF-78EB-068205CF293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85413" y="6588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7309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22812B-5262-903F-ABF8-E197E42EA7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E12CAA5D-B161-B359-07C7-7354AD193A65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97EC0868-C287-26F5-5BBD-B8071A71EA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08AEDFDC-C8DB-7566-ED5F-531C61DDAAC8}"/>
              </a:ext>
            </a:extLst>
          </p:cNvPr>
          <p:cNvSpPr txBox="1"/>
          <p:nvPr/>
        </p:nvSpPr>
        <p:spPr>
          <a:xfrm>
            <a:off x="1032443" y="1752950"/>
            <a:ext cx="2910907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あなたはブラウン先生です。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05C4D200-CCBD-D715-6E74-173A16A449F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8892" b="27577"/>
          <a:stretch/>
        </p:blipFill>
        <p:spPr>
          <a:xfrm>
            <a:off x="243757" y="1022217"/>
            <a:ext cx="8656486" cy="666749"/>
          </a:xfrm>
          <a:prstGeom prst="rect">
            <a:avLst/>
          </a:prstGeom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EBDD1EE9-4AF0-B354-73A1-8193BB69078D}"/>
              </a:ext>
            </a:extLst>
          </p:cNvPr>
          <p:cNvSpPr txBox="1"/>
          <p:nvPr/>
        </p:nvSpPr>
        <p:spPr>
          <a:xfrm>
            <a:off x="537493" y="3677650"/>
            <a:ext cx="8069014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are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Ms. Brown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= Ms. Brown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58090076"/>
      </p:ext>
    </p:extLst>
  </p:cSld>
  <p:clrMapOvr>
    <a:masterClrMapping/>
  </p:clrMapOvr>
  <p:transition spd="slow">
    <p:push dir="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5DA0F1-CE46-AB46-E469-6363A3F65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759B59C5-2764-F637-C618-B27D3F5E95C0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0F61556-30E0-AD85-B3A9-F3C47F3A6E5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B27487B-7212-099E-4A12-B75377F34B8B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E559A42-B9B3-8B04-1675-204CA2AA6D87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3E81C259-3788-4F0D-5A96-8C95E5400BFA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84624562"/>
      </p:ext>
    </p:extLst>
  </p:cSld>
  <p:clrMapOvr>
    <a:masterClrMapping/>
  </p:clrMapOvr>
  <p:transition spd="slow"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8805F9-77A9-42F8-BDD6-0BF6943B19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7F91CD7-59FC-4C0B-1B88-D6FCB2AE215D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1BC0B69-E467-42FD-DE9C-94D6B3C7975B}"/>
              </a:ext>
            </a:extLst>
          </p:cNvPr>
          <p:cNvSpPr txBox="1"/>
          <p:nvPr/>
        </p:nvSpPr>
        <p:spPr>
          <a:xfrm>
            <a:off x="1155993" y="4636321"/>
            <a:ext cx="6832009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Ms. Brown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565C4B1-C64B-32B1-6592-4403FEE94CAA}"/>
              </a:ext>
            </a:extLst>
          </p:cNvPr>
          <p:cNvSpPr txBox="1"/>
          <p:nvPr/>
        </p:nvSpPr>
        <p:spPr>
          <a:xfrm>
            <a:off x="1987022" y="655118"/>
            <a:ext cx="516995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～です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ブラウン先生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You are Ms. Brown.">
            <a:hlinkClick r:id="" action="ppaction://media"/>
            <a:extLst>
              <a:ext uri="{FF2B5EF4-FFF2-40B4-BE49-F238E27FC236}">
                <a16:creationId xmlns:a16="http://schemas.microsoft.com/office/drawing/2014/main" id="{BC59834D-93D3-C3BB-DBD7-AF42432760E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52013" y="9731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524536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227117-B682-6233-4323-690E426274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F6EAF4-67C1-4287-31AA-5B0B05FCCD9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A3C6F0D-133F-E96A-AF81-EE86DA0273A4}"/>
              </a:ext>
            </a:extLst>
          </p:cNvPr>
          <p:cNvSpPr txBox="1"/>
          <p:nvPr/>
        </p:nvSpPr>
        <p:spPr>
          <a:xfrm>
            <a:off x="879211" y="2917321"/>
            <a:ext cx="7385577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Ms. Brown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You are Ms. Brown.">
            <a:hlinkClick r:id="" action="ppaction://media"/>
            <a:extLst>
              <a:ext uri="{FF2B5EF4-FFF2-40B4-BE49-F238E27FC236}">
                <a16:creationId xmlns:a16="http://schemas.microsoft.com/office/drawing/2014/main" id="{36E886A8-80A3-EE06-132C-C9096958665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52013" y="9731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30373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5ED0CC-B9F0-40B9-89E9-AFD709E3E6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CDBA844-1F74-74D1-C2A4-DC702137884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6487ACB-F6D4-F765-74D8-F308BBE96213}"/>
              </a:ext>
            </a:extLst>
          </p:cNvPr>
          <p:cNvSpPr txBox="1"/>
          <p:nvPr/>
        </p:nvSpPr>
        <p:spPr>
          <a:xfrm>
            <a:off x="1987024" y="2321004"/>
            <a:ext cx="516995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～です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ブラウン先生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You are Ms. Brown.">
            <a:hlinkClick r:id="" action="ppaction://media"/>
            <a:extLst>
              <a:ext uri="{FF2B5EF4-FFF2-40B4-BE49-F238E27FC236}">
                <a16:creationId xmlns:a16="http://schemas.microsoft.com/office/drawing/2014/main" id="{E3B94324-3B5E-FB9E-F74A-C3FDDE81568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52013" y="9731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42017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B4DCEE-094D-C07E-EB47-A17B7592DC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3F0088C-9A80-FD1B-C173-F8D6D798656F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DB667FC-90C3-F805-68BD-12BE62FD115A}"/>
              </a:ext>
            </a:extLst>
          </p:cNvPr>
          <p:cNvSpPr txBox="1"/>
          <p:nvPr/>
        </p:nvSpPr>
        <p:spPr>
          <a:xfrm>
            <a:off x="1395575" y="4636321"/>
            <a:ext cx="6352845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Ms. Sato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B2C3EFE-BA45-02C6-368B-7FDCB8168A72}"/>
              </a:ext>
            </a:extLst>
          </p:cNvPr>
          <p:cNvSpPr txBox="1"/>
          <p:nvPr/>
        </p:nvSpPr>
        <p:spPr>
          <a:xfrm>
            <a:off x="1987022" y="655118"/>
            <a:ext cx="516995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～です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サトウ先生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You are  Ms. Sato.">
            <a:hlinkClick r:id="" action="ppaction://media"/>
            <a:extLst>
              <a:ext uri="{FF2B5EF4-FFF2-40B4-BE49-F238E27FC236}">
                <a16:creationId xmlns:a16="http://schemas.microsoft.com/office/drawing/2014/main" id="{CBE23E3A-3000-8E75-ECFC-2DF0AD812A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52075" y="1150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73950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5DA0F1-CE46-AB46-E469-6363A3F65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759B59C5-2764-F637-C618-B27D3F5E95C0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0F61556-30E0-AD85-B3A9-F3C47F3A6E5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B27487B-7212-099E-4A12-B75377F34B8B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E559A42-B9B3-8B04-1675-204CA2AA6D87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3E81C259-3788-4F0D-5A96-8C95E5400BFA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2836226"/>
      </p:ext>
    </p:extLst>
  </p:cSld>
  <p:clrMapOvr>
    <a:masterClrMapping/>
  </p:clrMapOvr>
  <p:transition spd="slow">
    <p:push dir="u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2EAC3E-813D-A10C-4A5D-5057DDD9F6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54D2F36-C7BE-41FC-1E66-59764FEA3D6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1B5DAC0-3840-D604-45A3-73CC416860D3}"/>
              </a:ext>
            </a:extLst>
          </p:cNvPr>
          <p:cNvSpPr txBox="1"/>
          <p:nvPr/>
        </p:nvSpPr>
        <p:spPr>
          <a:xfrm>
            <a:off x="1225642" y="2917321"/>
            <a:ext cx="6692715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[Y--]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Ms. Sato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You are  Ms. Sato.">
            <a:hlinkClick r:id="" action="ppaction://media"/>
            <a:extLst>
              <a:ext uri="{FF2B5EF4-FFF2-40B4-BE49-F238E27FC236}">
                <a16:creationId xmlns:a16="http://schemas.microsoft.com/office/drawing/2014/main" id="{33DEC66D-515A-EE3C-B697-CBABA71CAE4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52075" y="1150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14591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F6441D-41AD-4B39-DEEF-9A533E8DA4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1A64272-2A71-532D-3D6F-265F1C9D131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09F1EFA-A136-D731-5738-F5C1983C36EB}"/>
              </a:ext>
            </a:extLst>
          </p:cNvPr>
          <p:cNvSpPr txBox="1"/>
          <p:nvPr/>
        </p:nvSpPr>
        <p:spPr>
          <a:xfrm>
            <a:off x="1987024" y="2321004"/>
            <a:ext cx="516995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～です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サトウ先生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You are  Ms. Sato.">
            <a:hlinkClick r:id="" action="ppaction://media"/>
            <a:extLst>
              <a:ext uri="{FF2B5EF4-FFF2-40B4-BE49-F238E27FC236}">
                <a16:creationId xmlns:a16="http://schemas.microsoft.com/office/drawing/2014/main" id="{FDEDBFE6-83AD-8D6B-DE2D-198ED04F644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52075" y="1150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341431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799EAE-16D3-3297-9E3A-D50FC51D42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1143846-BFAB-0C4F-35A6-228DC45C07A6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4BA7177-9B3C-80D2-C0E6-6484AB7C17F0}"/>
              </a:ext>
            </a:extLst>
          </p:cNvPr>
          <p:cNvSpPr txBox="1"/>
          <p:nvPr/>
        </p:nvSpPr>
        <p:spPr>
          <a:xfrm>
            <a:off x="1002416" y="4128490"/>
            <a:ext cx="713916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junior high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school student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0ED708E-8E01-86B8-2AB1-C9A68C051C7D}"/>
              </a:ext>
            </a:extLst>
          </p:cNvPr>
          <p:cNvSpPr txBox="1"/>
          <p:nvPr/>
        </p:nvSpPr>
        <p:spPr>
          <a:xfrm>
            <a:off x="1987021" y="690490"/>
            <a:ext cx="516995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～です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中学生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You are  a junior high school student.">
            <a:hlinkClick r:id="" action="ppaction://media"/>
            <a:extLst>
              <a:ext uri="{FF2B5EF4-FFF2-40B4-BE49-F238E27FC236}">
                <a16:creationId xmlns:a16="http://schemas.microsoft.com/office/drawing/2014/main" id="{AF0F4862-1301-B0C7-38B4-CEFB1B53E84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60013" y="1489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01673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29080E-5240-9A81-C946-97848FE063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9379175-E903-B3E7-4364-FEC44006441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73D8DE3-659E-4539-F69B-2CEF1CE52746}"/>
              </a:ext>
            </a:extLst>
          </p:cNvPr>
          <p:cNvSpPr txBox="1"/>
          <p:nvPr/>
        </p:nvSpPr>
        <p:spPr>
          <a:xfrm>
            <a:off x="639351" y="2409490"/>
            <a:ext cx="786529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[Y--]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junior high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school student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You are  a junior high school student.">
            <a:hlinkClick r:id="" action="ppaction://media"/>
            <a:extLst>
              <a:ext uri="{FF2B5EF4-FFF2-40B4-BE49-F238E27FC236}">
                <a16:creationId xmlns:a16="http://schemas.microsoft.com/office/drawing/2014/main" id="{AD254F2D-C685-F304-F48A-E4A42B23E22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60013" y="1489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781949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9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CC5AE6-75FD-BD23-E41D-3425002F54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37D1323-8B31-183A-B3A0-340282857FD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96A0B1B-DB46-83C4-EADE-BC725E34D3B6}"/>
              </a:ext>
            </a:extLst>
          </p:cNvPr>
          <p:cNvSpPr txBox="1"/>
          <p:nvPr/>
        </p:nvSpPr>
        <p:spPr>
          <a:xfrm>
            <a:off x="1987024" y="2321004"/>
            <a:ext cx="516995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～です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中学生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You are  a junior high school student.">
            <a:hlinkClick r:id="" action="ppaction://media"/>
            <a:extLst>
              <a:ext uri="{FF2B5EF4-FFF2-40B4-BE49-F238E27FC236}">
                <a16:creationId xmlns:a16="http://schemas.microsoft.com/office/drawing/2014/main" id="{3691EDE5-A9E1-C00A-1F45-502FA8467E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60013" y="1489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63884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344777-89E9-061B-8F78-38699F6A76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44E71D19-C849-FFB3-5592-3398F011981B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40B2C1B3-8543-8D58-3F86-52B319AE9B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056AB0CD-C3A8-4333-0149-69AC209AD262}"/>
              </a:ext>
            </a:extLst>
          </p:cNvPr>
          <p:cNvSpPr txBox="1"/>
          <p:nvPr/>
        </p:nvSpPr>
        <p:spPr>
          <a:xfrm>
            <a:off x="1032443" y="1752950"/>
            <a:ext cx="2939482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あなたはカナダの出身です。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8FF7EFC7-1F6B-7395-A916-FC29BCBAA92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6808" b="9855"/>
          <a:stretch/>
        </p:blipFill>
        <p:spPr>
          <a:xfrm>
            <a:off x="243757" y="1022216"/>
            <a:ext cx="8656486" cy="65722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E80F0FF-BF97-5554-9E7C-4DF021B697A7}"/>
              </a:ext>
            </a:extLst>
          </p:cNvPr>
          <p:cNvSpPr txBox="1"/>
          <p:nvPr/>
        </p:nvSpPr>
        <p:spPr>
          <a:xfrm>
            <a:off x="537493" y="3677650"/>
            <a:ext cx="8362750" cy="261610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are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from Canada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「カナダから」という意味をもち、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are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の場所（出身地）を説明しています。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accent1">
                    <a:lumMod val="7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※</a:t>
            </a:r>
            <a:r>
              <a:rPr kumimoji="1" lang="ja-JP" altLang="en-US" sz="2000" b="1" dirty="0">
                <a:solidFill>
                  <a:schemeClr val="accent1">
                    <a:lumMod val="7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構造を単純化するために、修飾語と見なしています。</a:t>
            </a:r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17439097"/>
      </p:ext>
    </p:extLst>
  </p:cSld>
  <p:clrMapOvr>
    <a:masterClrMapping/>
  </p:clrMapOvr>
  <p:transition spd="slow">
    <p:push dir="u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5DA0F1-CE46-AB46-E469-6363A3F65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759B59C5-2764-F637-C618-B27D3F5E95C0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0F61556-30E0-AD85-B3A9-F3C47F3A6E5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B27487B-7212-099E-4A12-B75377F34B8B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E559A42-B9B3-8B04-1675-204CA2AA6D87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3E81C259-3788-4F0D-5A96-8C95E5400BFA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71955"/>
      </p:ext>
    </p:extLst>
  </p:cSld>
  <p:clrMapOvr>
    <a:masterClrMapping/>
  </p:clrMapOvr>
  <p:transition spd="slow">
    <p:push dir="u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673910-4617-4251-FE46-9F1F8AB630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4A38F8D-EA65-5CC5-3254-1962D80B804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012862C-07C2-011A-2592-D614CA46FF39}"/>
              </a:ext>
            </a:extLst>
          </p:cNvPr>
          <p:cNvSpPr txBox="1"/>
          <p:nvPr/>
        </p:nvSpPr>
        <p:spPr>
          <a:xfrm>
            <a:off x="1155995" y="4604048"/>
            <a:ext cx="6832009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’re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from Canada.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16B34D5-D338-ECB1-4AAC-4141C0204170}"/>
              </a:ext>
            </a:extLst>
          </p:cNvPr>
          <p:cNvSpPr txBox="1"/>
          <p:nvPr/>
        </p:nvSpPr>
        <p:spPr>
          <a:xfrm>
            <a:off x="1987022" y="655118"/>
            <a:ext cx="516995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～です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カナダの出身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You’re  from Canada.">
            <a:hlinkClick r:id="" action="ppaction://media"/>
            <a:extLst>
              <a:ext uri="{FF2B5EF4-FFF2-40B4-BE49-F238E27FC236}">
                <a16:creationId xmlns:a16="http://schemas.microsoft.com/office/drawing/2014/main" id="{A3CC5BCD-4C43-83E6-2AAC-9224456C05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336213" y="18018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07400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104262-79C2-3369-B146-AD94467187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63AFBB6-5B5B-1B52-25E8-11DE487458E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ECAB57B-41A0-4C98-A03C-127727CD983E}"/>
              </a:ext>
            </a:extLst>
          </p:cNvPr>
          <p:cNvSpPr txBox="1"/>
          <p:nvPr/>
        </p:nvSpPr>
        <p:spPr>
          <a:xfrm>
            <a:off x="868454" y="2917321"/>
            <a:ext cx="7407092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[Y--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from Canada.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You’re  from Canada.">
            <a:hlinkClick r:id="" action="ppaction://media"/>
            <a:extLst>
              <a:ext uri="{FF2B5EF4-FFF2-40B4-BE49-F238E27FC236}">
                <a16:creationId xmlns:a16="http://schemas.microsoft.com/office/drawing/2014/main" id="{BA84A3A4-FA94-FFDA-8CB7-A0117715C9B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336213" y="18018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74330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0EAEB0-6441-F4B7-DCED-9877203DC0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6A9704B-4FF3-1B1B-0F21-5677B0FB558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8CB0772-AB59-75CF-B817-599EDDC00A72}"/>
              </a:ext>
            </a:extLst>
          </p:cNvPr>
          <p:cNvSpPr txBox="1"/>
          <p:nvPr/>
        </p:nvSpPr>
        <p:spPr>
          <a:xfrm>
            <a:off x="1987024" y="2321004"/>
            <a:ext cx="516995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～です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カナダの出身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You’re  from Canada.">
            <a:hlinkClick r:id="" action="ppaction://media"/>
            <a:extLst>
              <a:ext uri="{FF2B5EF4-FFF2-40B4-BE49-F238E27FC236}">
                <a16:creationId xmlns:a16="http://schemas.microsoft.com/office/drawing/2014/main" id="{01705F73-7104-F62B-8285-4232F78C4A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336213" y="18018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56806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E07F4B-0089-0A1A-82B5-4D7A909979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5DDA79B-8CC9-8AB4-794D-6346078E895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537B8A2-0DC1-10FA-D6EC-069DED088347}"/>
              </a:ext>
            </a:extLst>
          </p:cNvPr>
          <p:cNvSpPr txBox="1"/>
          <p:nvPr/>
        </p:nvSpPr>
        <p:spPr>
          <a:xfrm>
            <a:off x="1483652" y="4520209"/>
            <a:ext cx="6176693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am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Suzuki Ken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FF25122-3A63-6088-95FB-1E6AF086672D}"/>
              </a:ext>
            </a:extLst>
          </p:cNvPr>
          <p:cNvSpPr txBox="1"/>
          <p:nvPr/>
        </p:nvSpPr>
        <p:spPr>
          <a:xfrm>
            <a:off x="682208" y="1314434"/>
            <a:ext cx="777958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～です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スズキケン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am Suzuki Ken">
            <a:hlinkClick r:id="" action="ppaction://media"/>
            <a:extLst>
              <a:ext uri="{FF2B5EF4-FFF2-40B4-BE49-F238E27FC236}">
                <a16:creationId xmlns:a16="http://schemas.microsoft.com/office/drawing/2014/main" id="{32B87F64-1F4D-3A38-C1F8-D36B6B4807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512743" y="52269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80772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13906F-1821-5AAF-C089-E20E3CD7C1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587E29A-0516-C3FB-2697-47CDB0E3530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76EDFF8-BF1E-EA3E-8649-DD3246392F5B}"/>
              </a:ext>
            </a:extLst>
          </p:cNvPr>
          <p:cNvSpPr txBox="1"/>
          <p:nvPr/>
        </p:nvSpPr>
        <p:spPr>
          <a:xfrm>
            <a:off x="1155995" y="4604048"/>
            <a:ext cx="6514207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’re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from Tokyo.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1C4D3C8-E209-55F9-0BB5-C9F5390A6864}"/>
              </a:ext>
            </a:extLst>
          </p:cNvPr>
          <p:cNvSpPr txBox="1"/>
          <p:nvPr/>
        </p:nvSpPr>
        <p:spPr>
          <a:xfrm>
            <a:off x="1987022" y="655118"/>
            <a:ext cx="516995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～です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東京の出身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You’re  from Tokyo.">
            <a:hlinkClick r:id="" action="ppaction://media"/>
            <a:extLst>
              <a:ext uri="{FF2B5EF4-FFF2-40B4-BE49-F238E27FC236}">
                <a16:creationId xmlns:a16="http://schemas.microsoft.com/office/drawing/2014/main" id="{2E5E022A-8228-401D-037D-5442192B4B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361613" y="1201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12209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9E023C-3A80-732C-2757-B7F8596DFF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5D69CBB-71EF-65F3-EF46-E6D19FC1298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886400A-169E-9F75-779B-ABD3D27E4908}"/>
              </a:ext>
            </a:extLst>
          </p:cNvPr>
          <p:cNvSpPr txBox="1"/>
          <p:nvPr/>
        </p:nvSpPr>
        <p:spPr>
          <a:xfrm>
            <a:off x="1106580" y="2917321"/>
            <a:ext cx="6930840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[Y--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[f---] Tokyo.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You’re  from Tokyo.">
            <a:hlinkClick r:id="" action="ppaction://media"/>
            <a:extLst>
              <a:ext uri="{FF2B5EF4-FFF2-40B4-BE49-F238E27FC236}">
                <a16:creationId xmlns:a16="http://schemas.microsoft.com/office/drawing/2014/main" id="{20157D87-96D1-49A1-9BC4-1C3A79CE719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361613" y="1201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25847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C99BE-EBAA-9F9E-A420-7F98936824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F099BB5-D31A-3AAC-1733-956DDACEC60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47A5B60-D056-D65E-F7C4-CF0CEAE67091}"/>
              </a:ext>
            </a:extLst>
          </p:cNvPr>
          <p:cNvSpPr txBox="1"/>
          <p:nvPr/>
        </p:nvSpPr>
        <p:spPr>
          <a:xfrm>
            <a:off x="1987024" y="2321004"/>
            <a:ext cx="516995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～です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東京の出身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You’re  from Tokyo.">
            <a:hlinkClick r:id="" action="ppaction://media"/>
            <a:extLst>
              <a:ext uri="{FF2B5EF4-FFF2-40B4-BE49-F238E27FC236}">
                <a16:creationId xmlns:a16="http://schemas.microsoft.com/office/drawing/2014/main" id="{5551133D-AAE0-E4E8-41C1-65B5AD16D5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361613" y="1201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57108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BBFB9E-7119-AC54-6B50-D7DC1266AB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4C6B1A0-82FF-1773-99E9-55FD1C0D99D0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1F08524-B5DC-4089-5EB3-4BA976483DA7}"/>
              </a:ext>
            </a:extLst>
          </p:cNvPr>
          <p:cNvSpPr txBox="1"/>
          <p:nvPr/>
        </p:nvSpPr>
        <p:spPr>
          <a:xfrm>
            <a:off x="1739821" y="4636321"/>
            <a:ext cx="5664353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’m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from Japan.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20E119F-F792-9F67-972D-B2A2FBE3B485}"/>
              </a:ext>
            </a:extLst>
          </p:cNvPr>
          <p:cNvSpPr txBox="1"/>
          <p:nvPr/>
        </p:nvSpPr>
        <p:spPr>
          <a:xfrm>
            <a:off x="703051" y="1198322"/>
            <a:ext cx="773789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～です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日本の出身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’m from Japan.">
            <a:hlinkClick r:id="" action="ppaction://media"/>
            <a:extLst>
              <a:ext uri="{FF2B5EF4-FFF2-40B4-BE49-F238E27FC236}">
                <a16:creationId xmlns:a16="http://schemas.microsoft.com/office/drawing/2014/main" id="{EAEB90BB-FC35-7A77-0F8A-8322449EB8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47275" y="1108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85765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7C4F51-E3DD-1359-DE52-ED7F5C7FED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91AB024-D707-83D7-7536-908E3F230CD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23C96DC-C76C-FE7A-798F-0E61635270C2}"/>
              </a:ext>
            </a:extLst>
          </p:cNvPr>
          <p:cNvSpPr txBox="1"/>
          <p:nvPr/>
        </p:nvSpPr>
        <p:spPr>
          <a:xfrm>
            <a:off x="1516099" y="2917321"/>
            <a:ext cx="6111801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[f---] Japan.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’m from Japan.">
            <a:hlinkClick r:id="" action="ppaction://media"/>
            <a:extLst>
              <a:ext uri="{FF2B5EF4-FFF2-40B4-BE49-F238E27FC236}">
                <a16:creationId xmlns:a16="http://schemas.microsoft.com/office/drawing/2014/main" id="{C9B4B81A-4471-D07C-6397-DD86CF0E44E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47275" y="1108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92792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077322-D9BD-2DB5-57D4-61E7F58303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E4645A8-7D2F-9C20-3098-4C27F2BD7E7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A4108E6-442B-F8CA-01FD-D72079B6F576}"/>
              </a:ext>
            </a:extLst>
          </p:cNvPr>
          <p:cNvSpPr txBox="1"/>
          <p:nvPr/>
        </p:nvSpPr>
        <p:spPr>
          <a:xfrm>
            <a:off x="703054" y="2875002"/>
            <a:ext cx="773789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～です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日本の出身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’m from Japan.">
            <a:hlinkClick r:id="" action="ppaction://media"/>
            <a:extLst>
              <a:ext uri="{FF2B5EF4-FFF2-40B4-BE49-F238E27FC236}">
                <a16:creationId xmlns:a16="http://schemas.microsoft.com/office/drawing/2014/main" id="{07797D10-7130-B090-6C9E-C7216FD6AE6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47275" y="1108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5604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49544-C205-8CB1-D1D0-88722AE224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B718541-0614-BDC3-BA22-22F44FD44F1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7931A44-0711-20BB-E9E0-0CDC1D0E7F7B}"/>
              </a:ext>
            </a:extLst>
          </p:cNvPr>
          <p:cNvSpPr txBox="1"/>
          <p:nvPr/>
        </p:nvSpPr>
        <p:spPr>
          <a:xfrm>
            <a:off x="1328118" y="2917321"/>
            <a:ext cx="6487764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Suzuki Ken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 am Suzuki Ken">
            <a:hlinkClick r:id="" action="ppaction://media"/>
            <a:extLst>
              <a:ext uri="{FF2B5EF4-FFF2-40B4-BE49-F238E27FC236}">
                <a16:creationId xmlns:a16="http://schemas.microsoft.com/office/drawing/2014/main" id="{41D10370-830D-DE33-1100-E13B07999F6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512743" y="52269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67898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8E7163-D765-2D6E-E4E4-916A27F0E4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6FEB209-6B48-3650-86F1-262BDE5322A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9C3643B-178B-FEE2-CEB7-6F1137CEB702}"/>
              </a:ext>
            </a:extLst>
          </p:cNvPr>
          <p:cNvSpPr txBox="1"/>
          <p:nvPr/>
        </p:nvSpPr>
        <p:spPr>
          <a:xfrm>
            <a:off x="682208" y="2875002"/>
            <a:ext cx="777958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～です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スズキケン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am Suzuki Ken">
            <a:hlinkClick r:id="" action="ppaction://media"/>
            <a:extLst>
              <a:ext uri="{FF2B5EF4-FFF2-40B4-BE49-F238E27FC236}">
                <a16:creationId xmlns:a16="http://schemas.microsoft.com/office/drawing/2014/main" id="{C8F57372-E885-5483-4895-0A9A59EDBC9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512743" y="52269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60537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D94480-4369-953E-D7EA-9289B9F2FC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E919CA62-D755-D0F4-F8B7-C25AE4E26AF5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B61B91F-AF0A-6D83-B324-712BDA36037D}"/>
              </a:ext>
            </a:extLst>
          </p:cNvPr>
          <p:cNvSpPr txBox="1"/>
          <p:nvPr/>
        </p:nvSpPr>
        <p:spPr>
          <a:xfrm>
            <a:off x="2360849" y="4520209"/>
            <a:ext cx="4422296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am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Yumi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8160DA2-2CEE-ED6B-5E6E-F59B53148FDD}"/>
              </a:ext>
            </a:extLst>
          </p:cNvPr>
          <p:cNvSpPr txBox="1"/>
          <p:nvPr/>
        </p:nvSpPr>
        <p:spPr>
          <a:xfrm>
            <a:off x="1605125" y="1314434"/>
            <a:ext cx="593374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～です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ユミ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am  Yumi.">
            <a:hlinkClick r:id="" action="ppaction://media"/>
            <a:extLst>
              <a:ext uri="{FF2B5EF4-FFF2-40B4-BE49-F238E27FC236}">
                <a16:creationId xmlns:a16="http://schemas.microsoft.com/office/drawing/2014/main" id="{ED138191-A8BE-474F-577F-88931B20DF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82213" y="709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58135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4669C7-BB85-39C1-D6F5-1CC5835D6B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A9D5E86-3540-5551-5489-1BC25EC4C99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A7C2154-828F-2124-55BA-6FC11E48324D}"/>
              </a:ext>
            </a:extLst>
          </p:cNvPr>
          <p:cNvSpPr txBox="1"/>
          <p:nvPr/>
        </p:nvSpPr>
        <p:spPr>
          <a:xfrm>
            <a:off x="2240054" y="2917321"/>
            <a:ext cx="4663891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Yumi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 am  Yumi.">
            <a:hlinkClick r:id="" action="ppaction://media"/>
            <a:extLst>
              <a:ext uri="{FF2B5EF4-FFF2-40B4-BE49-F238E27FC236}">
                <a16:creationId xmlns:a16="http://schemas.microsoft.com/office/drawing/2014/main" id="{55C0EDAD-FC78-2066-DB07-E5DB4130272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82213" y="709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7195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403CC9-5FB8-F540-2F99-319B3D3164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8EC65A3-4F61-D69C-8E89-62F615B3010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4C378E2-A12E-D714-3A4A-74553555AE34}"/>
              </a:ext>
            </a:extLst>
          </p:cNvPr>
          <p:cNvSpPr txBox="1"/>
          <p:nvPr/>
        </p:nvSpPr>
        <p:spPr>
          <a:xfrm>
            <a:off x="1615885" y="2875002"/>
            <a:ext cx="591223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～です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ユミ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am  Yumi.">
            <a:hlinkClick r:id="" action="ppaction://media"/>
            <a:extLst>
              <a:ext uri="{FF2B5EF4-FFF2-40B4-BE49-F238E27FC236}">
                <a16:creationId xmlns:a16="http://schemas.microsoft.com/office/drawing/2014/main" id="{B6EAC74F-443F-BEDC-40E0-6A9C5410702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82213" y="709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93069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15842</TotalTime>
  <Words>645</Words>
  <Application>Microsoft Office PowerPoint</Application>
  <PresentationFormat>画面に合わせる (4:3)</PresentationFormat>
  <Paragraphs>140</Paragraphs>
  <Slides>45</Slides>
  <Notes>36</Notes>
  <HiddenSlides>0</HiddenSlides>
  <MMClips>36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45</vt:i4>
      </vt:variant>
    </vt:vector>
  </HeadingPairs>
  <TitlesOfParts>
    <vt:vector size="52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2007</cp:revision>
  <cp:lastPrinted>2016-06-23T16:36:17Z</cp:lastPrinted>
  <dcterms:created xsi:type="dcterms:W3CDTF">2016-05-30T03:13:09Z</dcterms:created>
  <dcterms:modified xsi:type="dcterms:W3CDTF">2025-09-26T08:03:11Z</dcterms:modified>
</cp:coreProperties>
</file>