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No.1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am 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You are 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am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You are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4731969"/>
            <a:ext cx="373752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4025269"/>
            <a:ext cx="665498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3247005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632472"/>
            <a:ext cx="790236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DE220F-FA60-6E60-1BC0-B043C9DE865F}"/>
              </a:ext>
            </a:extLst>
          </p:cNvPr>
          <p:cNvSpPr/>
          <p:nvPr/>
        </p:nvSpPr>
        <p:spPr>
          <a:xfrm>
            <a:off x="578874" y="2568373"/>
            <a:ext cx="399312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90109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75576"/>
            <a:ext cx="790236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P.6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の文は「私は～です。」と自分のことを述べるときの表現。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は「私は」、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は「～です」という意味。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は短く縮めて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I’m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の形でよく使われる。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の文は「あなたは～です。」と相手のことを述べるときの表現。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は「あなたは」、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は「～です」という意味。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は短く縮めて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You’re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の形でよく使われる。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や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動詞という。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9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0C0BA9-8BC3-8450-7712-9EBDCB4AB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" y="1387683"/>
            <a:ext cx="8656486" cy="492739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AS_G1_01_01_kihon">
            <a:hlinkClick r:id="" action="ppaction://media"/>
            <a:extLst>
              <a:ext uri="{FF2B5EF4-FFF2-40B4-BE49-F238E27FC236}">
                <a16:creationId xmlns:a16="http://schemas.microsoft.com/office/drawing/2014/main" id="{2F06191E-CBF1-6E1A-57A3-FF2A7455E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9000" y="1825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P.7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0D58785-9035-345D-B333-18E5DE2A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9048" cy="561343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F97478-77A1-9495-A82B-58D062C9E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9"/>
            <a:ext cx="8699048" cy="561343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64CC64-1B04-4FAF-C71C-0A06658E0590}"/>
              </a:ext>
            </a:extLst>
          </p:cNvPr>
          <p:cNvSpPr txBox="1"/>
          <p:nvPr/>
        </p:nvSpPr>
        <p:spPr>
          <a:xfrm>
            <a:off x="1520580" y="5726928"/>
            <a:ext cx="40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       am        pianist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452213" y="3346342"/>
            <a:ext cx="37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     student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440A7D-2E97-A700-2159-11EDEA0CE4A7}"/>
              </a:ext>
            </a:extLst>
          </p:cNvPr>
          <p:cNvSpPr txBox="1"/>
          <p:nvPr/>
        </p:nvSpPr>
        <p:spPr>
          <a:xfrm>
            <a:off x="1452213" y="4536635"/>
            <a:ext cx="48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    basketball  player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AS_G1_01_03_kihon_t_1">
            <a:hlinkClick r:id="" action="ppaction://media"/>
            <a:extLst>
              <a:ext uri="{FF2B5EF4-FFF2-40B4-BE49-F238E27FC236}">
                <a16:creationId xmlns:a16="http://schemas.microsoft.com/office/drawing/2014/main" id="{C7FFDC01-FBBA-CE8A-D67E-AB577E7A37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77675" y="1195388"/>
            <a:ext cx="406400" cy="406400"/>
          </a:xfrm>
          <a:prstGeom prst="rect">
            <a:avLst/>
          </a:prstGeom>
        </p:spPr>
      </p:pic>
      <p:pic>
        <p:nvPicPr>
          <p:cNvPr id="8" name="AS_G1_01_03_kihon_t_1">
            <a:hlinkClick r:id="" action="ppaction://media"/>
            <a:extLst>
              <a:ext uri="{FF2B5EF4-FFF2-40B4-BE49-F238E27FC236}">
                <a16:creationId xmlns:a16="http://schemas.microsoft.com/office/drawing/2014/main" id="{1516D8CD-8BFE-B18F-45A5-F97CB9949D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77675" y="4990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7" grpId="0"/>
      <p:bldP spid="2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BBD01A-587A-C639-BF0D-0327605C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9048" cy="56134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436819-C162-DE1C-F86B-BAFE6A8B0445}"/>
              </a:ext>
            </a:extLst>
          </p:cNvPr>
          <p:cNvSpPr txBox="1"/>
          <p:nvPr/>
        </p:nvSpPr>
        <p:spPr>
          <a:xfrm>
            <a:off x="1520580" y="5726928"/>
            <a:ext cx="40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       am        pianist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F53F55-AE06-1269-61F1-40894341C663}"/>
              </a:ext>
            </a:extLst>
          </p:cNvPr>
          <p:cNvSpPr txBox="1"/>
          <p:nvPr/>
        </p:nvSpPr>
        <p:spPr>
          <a:xfrm>
            <a:off x="1452213" y="3346342"/>
            <a:ext cx="37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     student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6D4B1C-59A6-2475-B3C2-04041B06AD0E}"/>
              </a:ext>
            </a:extLst>
          </p:cNvPr>
          <p:cNvSpPr txBox="1"/>
          <p:nvPr/>
        </p:nvSpPr>
        <p:spPr>
          <a:xfrm>
            <a:off x="1452213" y="4536635"/>
            <a:ext cx="48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    basketball  player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D8CFF6D-70CD-53C4-49C3-EC1A3A6C2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7"/>
            <a:ext cx="8885487" cy="28186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am a baseball fan.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3" name="AS_G1_01_04_kihon_t_2">
            <a:hlinkClick r:id="" action="ppaction://media"/>
            <a:extLst>
              <a:ext uri="{FF2B5EF4-FFF2-40B4-BE49-F238E27FC236}">
                <a16:creationId xmlns:a16="http://schemas.microsoft.com/office/drawing/2014/main" id="{C4313C5D-7A04-ABD8-9836-E66A82439E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9699" y="31953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15841</TotalTime>
  <Words>263</Words>
  <Application>Microsoft Office PowerPoint</Application>
  <PresentationFormat>画面に合わせる (4:3)</PresentationFormat>
  <Paragraphs>26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2007</cp:revision>
  <cp:lastPrinted>2016-06-23T16:36:17Z</cp:lastPrinted>
  <dcterms:created xsi:type="dcterms:W3CDTF">2016-05-30T03:13:09Z</dcterms:created>
  <dcterms:modified xsi:type="dcterms:W3CDTF">2025-09-26T08:01:50Z</dcterms:modified>
</cp:coreProperties>
</file>