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626" r:id="rId2"/>
    <p:sldId id="3647" r:id="rId3"/>
    <p:sldId id="2003" r:id="rId4"/>
    <p:sldId id="2004" r:id="rId5"/>
    <p:sldId id="2005" r:id="rId6"/>
    <p:sldId id="2006" r:id="rId7"/>
    <p:sldId id="2007" r:id="rId8"/>
    <p:sldId id="2008" r:id="rId9"/>
    <p:sldId id="2009" r:id="rId10"/>
    <p:sldId id="2010" r:id="rId11"/>
    <p:sldId id="2011" r:id="rId12"/>
    <p:sldId id="2012" r:id="rId13"/>
    <p:sldId id="2013" r:id="rId14"/>
    <p:sldId id="2014" r:id="rId15"/>
    <p:sldId id="2015" r:id="rId16"/>
    <p:sldId id="2016" r:id="rId17"/>
    <p:sldId id="3712" r:id="rId18"/>
    <p:sldId id="3622" r:id="rId19"/>
    <p:sldId id="3713" r:id="rId20"/>
    <p:sldId id="3714" r:id="rId21"/>
    <p:sldId id="3715" r:id="rId22"/>
    <p:sldId id="3716" r:id="rId23"/>
    <p:sldId id="3717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media" Target="../media/media8.mp3"/><Relationship Id="rId7" Type="http://schemas.openxmlformats.org/officeDocument/2006/relationships/image" Target="../media/image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8.mp3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3_yes">
            <a:hlinkClick r:id="" action="ppaction://media"/>
            <a:extLst>
              <a:ext uri="{FF2B5EF4-FFF2-40B4-BE49-F238E27FC236}">
                <a16:creationId xmlns:a16="http://schemas.microsoft.com/office/drawing/2014/main" id="{F6C1D4C0-210A-4E72-8AB4-83316D2C5E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24608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79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_kihon_v3_yes">
            <a:hlinkClick r:id="" action="ppaction://media"/>
            <a:extLst>
              <a:ext uri="{FF2B5EF4-FFF2-40B4-BE49-F238E27FC236}">
                <a16:creationId xmlns:a16="http://schemas.microsoft.com/office/drawing/2014/main" id="{77217C88-5996-410C-9D69-99BBA19BC8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24608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3690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7C30CF-D6F4-4DF6-85B0-654F21F35A00}"/>
              </a:ext>
            </a:extLst>
          </p:cNvPr>
          <p:cNvGrpSpPr/>
          <p:nvPr/>
        </p:nvGrpSpPr>
        <p:grpSpPr>
          <a:xfrm>
            <a:off x="815009" y="1603072"/>
            <a:ext cx="7513983" cy="3651856"/>
            <a:chOff x="815009" y="1925439"/>
            <a:chExt cx="7513983" cy="365185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2543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4_no">
            <a:hlinkClick r:id="" action="ppaction://media"/>
            <a:extLst>
              <a:ext uri="{FF2B5EF4-FFF2-40B4-BE49-F238E27FC236}">
                <a16:creationId xmlns:a16="http://schemas.microsoft.com/office/drawing/2014/main" id="{28568A91-FD27-4EC2-89EC-8416DF8EBC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059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4_no">
            <a:hlinkClick r:id="" action="ppaction://media"/>
            <a:extLst>
              <a:ext uri="{FF2B5EF4-FFF2-40B4-BE49-F238E27FC236}">
                <a16:creationId xmlns:a16="http://schemas.microsoft.com/office/drawing/2014/main" id="{645403C4-82BB-44B3-88A6-95708F8DCF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856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いいえ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4_no">
            <a:hlinkClick r:id="" action="ppaction://media"/>
            <a:extLst>
              <a:ext uri="{FF2B5EF4-FFF2-40B4-BE49-F238E27FC236}">
                <a16:creationId xmlns:a16="http://schemas.microsoft.com/office/drawing/2014/main" id="{562FCFC3-79AB-461F-85AF-5B44FBEEB2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72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13C45D-3AFC-4179-8E9A-D6C192851168}"/>
              </a:ext>
            </a:extLst>
          </p:cNvPr>
          <p:cNvGrpSpPr/>
          <p:nvPr/>
        </p:nvGrpSpPr>
        <p:grpSpPr>
          <a:xfrm>
            <a:off x="206478" y="1811459"/>
            <a:ext cx="8731046" cy="3235083"/>
            <a:chOff x="206478" y="2342212"/>
            <a:chExt cx="8731046" cy="323508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62025" y="4007635"/>
              <a:ext cx="72199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342212"/>
              <a:ext cx="8731046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アメリカ合衆国</a:t>
              </a:r>
            </a:p>
          </p:txBody>
        </p:sp>
      </p:grpSp>
      <p:pic>
        <p:nvPicPr>
          <p:cNvPr id="4" name="G1_L2_kihon_v5_America">
            <a:hlinkClick r:id="" action="ppaction://media"/>
            <a:extLst>
              <a:ext uri="{FF2B5EF4-FFF2-40B4-BE49-F238E27FC236}">
                <a16:creationId xmlns:a16="http://schemas.microsoft.com/office/drawing/2014/main" id="{6C5D7DC8-8453-41E0-96A9-C991B70AF3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158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BAA82EB-8AAC-DA4F-5BE9-8D27B9C2DF6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6714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497976"/>
            <a:ext cx="682645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America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5_America">
            <a:hlinkClick r:id="" action="ppaction://media"/>
            <a:extLst>
              <a:ext uri="{FF2B5EF4-FFF2-40B4-BE49-F238E27FC236}">
                <a16:creationId xmlns:a16="http://schemas.microsoft.com/office/drawing/2014/main" id="{8CDEC65F-EFF2-4E1D-8A3E-690E1B25CA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1158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E742638-6199-A8A3-9BFF-4AF1BEE7E42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773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2481DC-8A54-44B4-91D0-63C58E9FB972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アメリカ合衆国</a:t>
            </a:r>
          </a:p>
        </p:txBody>
      </p:sp>
      <p:pic>
        <p:nvPicPr>
          <p:cNvPr id="6" name="G1_L2_kihon_v5_America">
            <a:hlinkClick r:id="" action="ppaction://media"/>
            <a:extLst>
              <a:ext uri="{FF2B5EF4-FFF2-40B4-BE49-F238E27FC236}">
                <a16:creationId xmlns:a16="http://schemas.microsoft.com/office/drawing/2014/main" id="{55D7E641-CAF0-42D2-A222-19AAC1178E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79525" y="1158875"/>
            <a:ext cx="609600" cy="609600"/>
          </a:xfrm>
          <a:prstGeom prst="rect">
            <a:avLst/>
          </a:prstGeom>
        </p:spPr>
      </p:pic>
      <p:pic>
        <p:nvPicPr>
          <p:cNvPr id="8" name="合格の鐘">
            <a:hlinkClick r:id="" action="ppaction://media"/>
            <a:extLst>
              <a:ext uri="{FF2B5EF4-FFF2-40B4-BE49-F238E27FC236}">
                <a16:creationId xmlns:a16="http://schemas.microsoft.com/office/drawing/2014/main" id="{94ADCBBE-6BEC-1254-42B1-D2ED8791CA6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70521A7-AEC9-D0F3-32E4-37E3D3B2030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72988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92E9B-6634-1AE3-DC17-1195E71BA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8FF0D6-2F17-1799-24FF-57233423516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506535-F2DF-005D-2867-D36DD7B0B9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7B5FB4-6D90-90EC-0A6C-6C25B8309D5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B80B296-E523-8874-7866-BC8C360AE983}"/>
              </a:ext>
            </a:extLst>
          </p:cNvPr>
          <p:cNvGrpSpPr/>
          <p:nvPr/>
        </p:nvGrpSpPr>
        <p:grpSpPr>
          <a:xfrm>
            <a:off x="206478" y="1673390"/>
            <a:ext cx="8731046" cy="3511220"/>
            <a:chOff x="206478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1FB54E-5F65-D95B-8CDD-C7A26A094B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08AD0A3-1245-EDC5-A1F4-9287ACFBF0E8}"/>
                </a:ext>
              </a:extLst>
            </p:cNvPr>
            <p:cNvSpPr txBox="1"/>
            <p:nvPr/>
          </p:nvSpPr>
          <p:spPr>
            <a:xfrm>
              <a:off x="206478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でない</a:t>
              </a:r>
            </a:p>
          </p:txBody>
        </p:sp>
      </p:grpSp>
      <p:pic>
        <p:nvPicPr>
          <p:cNvPr id="4" name="G1_L2_kihon_v1_not">
            <a:hlinkClick r:id="" action="ppaction://media"/>
            <a:extLst>
              <a:ext uri="{FF2B5EF4-FFF2-40B4-BE49-F238E27FC236}">
                <a16:creationId xmlns:a16="http://schemas.microsoft.com/office/drawing/2014/main" id="{6EA58779-1F73-B248-B9B4-87EC5FE74C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96837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7485BF-E28E-18D3-BF8A-B49470AE5162}"/>
              </a:ext>
            </a:extLst>
          </p:cNvPr>
          <p:cNvSpPr/>
          <p:nvPr/>
        </p:nvSpPr>
        <p:spPr>
          <a:xfrm flipH="1">
            <a:off x="3352800" y="3429000"/>
            <a:ext cx="2438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336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8C2B-6D36-9D14-FC28-30C920E24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BC71DE-1B54-5EF4-CFE4-36D33034E4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2993F9-81BA-CCDF-CC84-473205FEAC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C8E7113-DB5F-ED5F-C94E-3C602983F7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3F08C14-A8AA-7DAA-0B9E-92905CB78D9B}"/>
              </a:ext>
            </a:extLst>
          </p:cNvPr>
          <p:cNvGrpSpPr/>
          <p:nvPr/>
        </p:nvGrpSpPr>
        <p:grpSpPr>
          <a:xfrm>
            <a:off x="815009" y="1756960"/>
            <a:ext cx="7513983" cy="3344080"/>
            <a:chOff x="815009" y="2233215"/>
            <a:chExt cx="7513983" cy="334408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A248026-0538-BFEF-85C9-A657D4D1CA53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3AB54EC-51C1-D05B-2AD5-7E991B8B0F38}"/>
                </a:ext>
              </a:extLst>
            </p:cNvPr>
            <p:cNvSpPr txBox="1"/>
            <p:nvPr/>
          </p:nvSpPr>
          <p:spPr>
            <a:xfrm>
              <a:off x="815009" y="2233215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先生、教師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2_teacher">
            <a:hlinkClick r:id="" action="ppaction://media"/>
            <a:extLst>
              <a:ext uri="{FF2B5EF4-FFF2-40B4-BE49-F238E27FC236}">
                <a16:creationId xmlns:a16="http://schemas.microsoft.com/office/drawing/2014/main" id="{0DC66604-62CC-32CA-2FB4-37D6B1ED1F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-574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730CF5-56F2-4FA0-F845-49F4F6BEFF7D}"/>
              </a:ext>
            </a:extLst>
          </p:cNvPr>
          <p:cNvSpPr/>
          <p:nvPr/>
        </p:nvSpPr>
        <p:spPr>
          <a:xfrm flipH="1">
            <a:off x="2133600" y="3429000"/>
            <a:ext cx="4876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172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D37C7-4B7E-89C5-F063-B8CFF4C2E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152ECF-36BC-134F-2E16-1E0731D3371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0C2DD25-686C-F2AA-B09F-291F3C5474B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DA6E9C-7B51-4FA6-1EE8-1F2B74CEABE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5D82B7E-29FB-31C8-670D-023BF0DD9D9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009FDFE-BB28-97A1-865F-AC6B72B8FED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F1461D2-BC2B-036D-6560-F87DC6289D3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3_yes">
            <a:hlinkClick r:id="" action="ppaction://media"/>
            <a:extLst>
              <a:ext uri="{FF2B5EF4-FFF2-40B4-BE49-F238E27FC236}">
                <a16:creationId xmlns:a16="http://schemas.microsoft.com/office/drawing/2014/main" id="{8B288F1F-FD1F-92BD-0711-C20FEAA59A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24608" y="1806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1CF5E2-A1AD-3819-C2B8-AB33B1FE8F20}"/>
              </a:ext>
            </a:extLst>
          </p:cNvPr>
          <p:cNvSpPr/>
          <p:nvPr/>
        </p:nvSpPr>
        <p:spPr>
          <a:xfrm flipH="1">
            <a:off x="3352800" y="3429000"/>
            <a:ext cx="2438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357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A3BC9-00D1-6428-3A22-656462A23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D23C5D-B0D7-F403-36B2-2E6D7D4E1D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54A8801-64C8-4AA6-3AA5-8EC7EA65EA4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0557B2-D8F7-3011-0BF4-F6F218D931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3D9BBC-D0F1-D9E6-B9F8-780359150FD2}"/>
              </a:ext>
            </a:extLst>
          </p:cNvPr>
          <p:cNvGrpSpPr/>
          <p:nvPr/>
        </p:nvGrpSpPr>
        <p:grpSpPr>
          <a:xfrm>
            <a:off x="815009" y="1603072"/>
            <a:ext cx="7513983" cy="3651856"/>
            <a:chOff x="815009" y="1925439"/>
            <a:chExt cx="7513983" cy="365185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2D8297F-6348-7C93-56DF-0F70176C348F}"/>
                </a:ext>
              </a:extLst>
            </p:cNvPr>
            <p:cNvSpPr txBox="1"/>
            <p:nvPr/>
          </p:nvSpPr>
          <p:spPr>
            <a:xfrm>
              <a:off x="815009" y="192543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6B6EE27-B0E0-8E84-016E-B829FFBEF3E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4_no">
            <a:hlinkClick r:id="" action="ppaction://media"/>
            <a:extLst>
              <a:ext uri="{FF2B5EF4-FFF2-40B4-BE49-F238E27FC236}">
                <a16:creationId xmlns:a16="http://schemas.microsoft.com/office/drawing/2014/main" id="{E95E383D-3046-336C-0175-3CA91D2F31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549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81DC797-EDB2-2540-E2A6-97D202140322}"/>
              </a:ext>
            </a:extLst>
          </p:cNvPr>
          <p:cNvSpPr/>
          <p:nvPr/>
        </p:nvSpPr>
        <p:spPr>
          <a:xfrm flipH="1">
            <a:off x="3352800" y="3429000"/>
            <a:ext cx="2438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57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86421-E8FA-D097-1C6A-684CC4AC9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6A3BA8-9EA4-7287-5F9F-526FD3D0528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1CFB60-4EE5-9915-9661-C9355B1857D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298AF9-D0AB-2187-6FE9-4606E4E6A8C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CCD821-A3F6-486D-CD6B-F4FDCD6182A9}"/>
              </a:ext>
            </a:extLst>
          </p:cNvPr>
          <p:cNvGrpSpPr/>
          <p:nvPr/>
        </p:nvGrpSpPr>
        <p:grpSpPr>
          <a:xfrm>
            <a:off x="206478" y="1811459"/>
            <a:ext cx="8731046" cy="3235083"/>
            <a:chOff x="206478" y="2342212"/>
            <a:chExt cx="8731046" cy="323508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891C2A-276A-C500-BFF7-AB12DAD11B73}"/>
                </a:ext>
              </a:extLst>
            </p:cNvPr>
            <p:cNvSpPr txBox="1"/>
            <p:nvPr/>
          </p:nvSpPr>
          <p:spPr>
            <a:xfrm>
              <a:off x="552450" y="4007635"/>
              <a:ext cx="8039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America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4C6629-9756-560B-8EC0-B5C79BABC2C1}"/>
                </a:ext>
              </a:extLst>
            </p:cNvPr>
            <p:cNvSpPr txBox="1"/>
            <p:nvPr/>
          </p:nvSpPr>
          <p:spPr>
            <a:xfrm>
              <a:off x="206478" y="2342212"/>
              <a:ext cx="8731046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アメリカ合衆国</a:t>
              </a:r>
            </a:p>
          </p:txBody>
        </p:sp>
      </p:grpSp>
      <p:pic>
        <p:nvPicPr>
          <p:cNvPr id="4" name="G1_L2_kihon_v5_America">
            <a:hlinkClick r:id="" action="ppaction://media"/>
            <a:extLst>
              <a:ext uri="{FF2B5EF4-FFF2-40B4-BE49-F238E27FC236}">
                <a16:creationId xmlns:a16="http://schemas.microsoft.com/office/drawing/2014/main" id="{B597CB93-0BEC-AD9C-4BD9-B740A0C5D9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1158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027FE4B-1857-C40E-1D09-24EFAD2A31B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08977C0-7910-91D5-4D1C-557135749124}"/>
              </a:ext>
            </a:extLst>
          </p:cNvPr>
          <p:cNvSpPr/>
          <p:nvPr/>
        </p:nvSpPr>
        <p:spPr>
          <a:xfrm flipH="1">
            <a:off x="1943100" y="3429000"/>
            <a:ext cx="5257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407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6FF1339-9C6F-4342-A1EB-360B5F5DBC37}"/>
              </a:ext>
            </a:extLst>
          </p:cNvPr>
          <p:cNvGrpSpPr/>
          <p:nvPr/>
        </p:nvGrpSpPr>
        <p:grpSpPr>
          <a:xfrm>
            <a:off x="206478" y="1673390"/>
            <a:ext cx="8731046" cy="3511220"/>
            <a:chOff x="206478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でない</a:t>
              </a:r>
            </a:p>
          </p:txBody>
        </p:sp>
      </p:grpSp>
      <p:pic>
        <p:nvPicPr>
          <p:cNvPr id="4" name="G1_L2_kihon_v1_not">
            <a:hlinkClick r:id="" action="ppaction://media"/>
            <a:extLst>
              <a:ext uri="{FF2B5EF4-FFF2-40B4-BE49-F238E27FC236}">
                <a16:creationId xmlns:a16="http://schemas.microsoft.com/office/drawing/2014/main" id="{84F16BCB-799C-44F1-8C0C-6D47A9A38B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026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1_not">
            <a:hlinkClick r:id="" action="ppaction://media"/>
            <a:extLst>
              <a:ext uri="{FF2B5EF4-FFF2-40B4-BE49-F238E27FC236}">
                <a16:creationId xmlns:a16="http://schemas.microsoft.com/office/drawing/2014/main" id="{1172268B-753A-4F2E-AC30-7E7EC083E0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7305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でない</a:t>
            </a:r>
          </a:p>
        </p:txBody>
      </p:sp>
      <p:pic>
        <p:nvPicPr>
          <p:cNvPr id="7" name="G1_L2_kihon_v1_not">
            <a:hlinkClick r:id="" action="ppaction://media"/>
            <a:extLst>
              <a:ext uri="{FF2B5EF4-FFF2-40B4-BE49-F238E27FC236}">
                <a16:creationId xmlns:a16="http://schemas.microsoft.com/office/drawing/2014/main" id="{2CB01DC0-60DD-4FA8-8276-EDC734A846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255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54EC550-7235-4095-8EAB-0C3369353B87}"/>
              </a:ext>
            </a:extLst>
          </p:cNvPr>
          <p:cNvGrpSpPr/>
          <p:nvPr/>
        </p:nvGrpSpPr>
        <p:grpSpPr>
          <a:xfrm>
            <a:off x="815009" y="1756960"/>
            <a:ext cx="7513983" cy="3344080"/>
            <a:chOff x="815009" y="2233215"/>
            <a:chExt cx="7513983" cy="334408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33215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先生、教師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2_teacher">
            <a:hlinkClick r:id="" action="ppaction://media"/>
            <a:extLst>
              <a:ext uri="{FF2B5EF4-FFF2-40B4-BE49-F238E27FC236}">
                <a16:creationId xmlns:a16="http://schemas.microsoft.com/office/drawing/2014/main" id="{DD52A0E7-EFF7-403F-9D05-BCA9AF53F8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-57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_kihon_v2_teacher">
            <a:hlinkClick r:id="" action="ppaction://media"/>
            <a:extLst>
              <a:ext uri="{FF2B5EF4-FFF2-40B4-BE49-F238E27FC236}">
                <a16:creationId xmlns:a16="http://schemas.microsoft.com/office/drawing/2014/main" id="{A795D351-8A0E-4359-B60B-A50425A3B0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-57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先生、教師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_kihon_v2_teacher">
            <a:hlinkClick r:id="" action="ppaction://media"/>
            <a:extLst>
              <a:ext uri="{FF2B5EF4-FFF2-40B4-BE49-F238E27FC236}">
                <a16:creationId xmlns:a16="http://schemas.microsoft.com/office/drawing/2014/main" id="{501B4868-D949-416D-B53D-E10299ECAA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-574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915AA98-11BA-4915-9516-AA47BB2CEA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_kihon_v3_yes">
            <a:hlinkClick r:id="" action="ppaction://media"/>
            <a:extLst>
              <a:ext uri="{FF2B5EF4-FFF2-40B4-BE49-F238E27FC236}">
                <a16:creationId xmlns:a16="http://schemas.microsoft.com/office/drawing/2014/main" id="{B0A7E1D8-5524-425F-9A81-FC639DE145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24608" y="180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11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15883</TotalTime>
  <Words>101</Words>
  <Application>Microsoft Office PowerPoint</Application>
  <PresentationFormat>画面に合わせる (4:3)</PresentationFormat>
  <Paragraphs>43</Paragraphs>
  <Slides>23</Slides>
  <Notes>0</Notes>
  <HiddenSlides>0</HiddenSlides>
  <MMClips>23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2025</cp:revision>
  <cp:lastPrinted>2016-06-23T16:36:17Z</cp:lastPrinted>
  <dcterms:created xsi:type="dcterms:W3CDTF">2016-05-30T03:13:09Z</dcterms:created>
  <dcterms:modified xsi:type="dcterms:W3CDTF">2025-09-26T08:45:27Z</dcterms:modified>
</cp:coreProperties>
</file>