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88" r:id="rId8"/>
    <p:sldId id="4189" r:id="rId9"/>
    <p:sldId id="4190" r:id="rId10"/>
    <p:sldId id="4191" r:id="rId11"/>
    <p:sldId id="4192" r:id="rId12"/>
    <p:sldId id="4193" r:id="rId13"/>
    <p:sldId id="3709" r:id="rId14"/>
    <p:sldId id="4159" r:id="rId15"/>
    <p:sldId id="4194" r:id="rId16"/>
    <p:sldId id="4195" r:id="rId17"/>
    <p:sldId id="4196" r:id="rId18"/>
    <p:sldId id="4197" r:id="rId19"/>
    <p:sldId id="4198" r:id="rId20"/>
    <p:sldId id="4199" r:id="rId21"/>
    <p:sldId id="4200" r:id="rId22"/>
    <p:sldId id="4201" r:id="rId23"/>
    <p:sldId id="4202" r:id="rId24"/>
    <p:sldId id="3710" r:id="rId25"/>
    <p:sldId id="4170" r:id="rId26"/>
    <p:sldId id="4171" r:id="rId27"/>
    <p:sldId id="4172" r:id="rId28"/>
    <p:sldId id="4173" r:id="rId29"/>
    <p:sldId id="4203" r:id="rId30"/>
    <p:sldId id="4204" r:id="rId31"/>
    <p:sldId id="4205" r:id="rId32"/>
    <p:sldId id="4206" r:id="rId33"/>
    <p:sldId id="4207" r:id="rId34"/>
    <p:sldId id="4208" r:id="rId35"/>
    <p:sldId id="3711" r:id="rId36"/>
    <p:sldId id="4180" r:id="rId37"/>
    <p:sldId id="4185" r:id="rId38"/>
    <p:sldId id="4186" r:id="rId39"/>
    <p:sldId id="4187" r:id="rId40"/>
    <p:sldId id="4209" r:id="rId41"/>
    <p:sldId id="4210" r:id="rId42"/>
    <p:sldId id="4211" r:id="rId43"/>
    <p:sldId id="4212" r:id="rId44"/>
    <p:sldId id="4213" r:id="rId45"/>
    <p:sldId id="4214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8AAF6-3DD8-1831-EBC7-0E654122C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779E36-610B-007F-A1E3-8551A8494A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03CCE6-90F9-C26A-4594-C0E4DA984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D1E697-839F-504E-971F-5B8134626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66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BF221-6EDA-CC6B-012D-B889C0A5E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620BA5-689A-92F3-B40A-87EC55F60A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24C0D2-2096-E05C-910D-39475B6DFB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E15064-90B3-EA70-4A7D-444A166778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112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36C60-CCC4-B04C-4770-6C5A198AD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E92A40-A731-6A2D-B043-33E190EA4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AD2684-7DF8-1A6E-02C1-D5B03DA28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6734C2-0F2D-28B2-C8BF-5401C65149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459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40CF2-F92E-7C52-07B0-0FFAFE7E0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89C5AC-E0AF-E19E-0A11-37A944AC4F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9A9E2C-2D38-2074-D067-7DC8C1256D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FCBDF1-6C15-4ABB-5B5C-EB1D710545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94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C7137-FC76-4EA3-6871-326E7D055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4EA2AD-1EE9-580A-F93A-8988E619D2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29F2C9-AA86-83AD-4BB9-325D1D3D9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DDD09C-F8CE-DD4C-E751-0694866094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002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B8032-AA96-CAB5-D917-6788D4661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8BA4354-7DFB-28BF-4EC9-F9FBABAD11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6D6D3C-7675-2EC1-7C56-2FC539833F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0F8B72-5230-6F8A-55FA-8F658800D4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7928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42EF8-3D0B-F93C-6DBC-ECC07C7CE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88C152-B645-8DF0-7D1C-763CC3B4C7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9993F9-2938-CBF6-4B18-0B80BC7BC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68118F-80EB-1138-8625-D9626F6E0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159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B0804-BE01-D018-63B6-2A3518254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92BB8D-34E5-CA8D-9AAA-E144989A8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CC55AD-2A36-B465-FFA6-19297C83E8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89D641-9406-CDBE-96FF-7859D3F5A0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2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83706-218E-1154-A705-ABA6288B0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455875-64E2-76CC-ED20-50532B961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5EAE51-69F8-E341-8BBD-485FE5409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0A414C-58C8-EB14-FB79-C753B359E2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8851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AC5A0-5318-A9A6-3196-4F6FAF15C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7CE192-F9C1-2A8D-2010-1B3CD77AC0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10B77C-B59D-049F-3631-269D1031F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2B2ADA-F835-E74B-DFB8-35BAAD2F2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7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D3F1A-2841-E4DE-D7F1-AE35D085C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E2C73C-12CA-31AB-E4A5-C1E7F35CC4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758304-DF04-93EA-32F4-9AA1AEFFC7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98C408-5736-5BEF-6570-8F9500332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100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87C28-4C02-8CC4-D935-E39D0DA0C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841B29-770C-76F3-7EEB-53AC29230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593232-F7C2-7169-D2CD-4A5DCB778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68FB9C-469E-4846-589E-2837925DF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9635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D0AB4-0211-2CD8-EB4B-9B8B458C6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34F937-7AB2-9109-FE9A-87A21F0B1B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73AE020-0F2B-01B1-5A35-84AF30B59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4C76E7-CFA3-41D7-8E66-729234FE9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240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96C5D-9096-313E-315B-6ADD51D8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80B63C-4017-0EF2-F8D6-E0A3259DB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9C341B-AD80-37D1-8909-8162F809E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3B8439-9CB1-8D1E-3B88-6627D2F95C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062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0D4BA-14E8-9B84-AAB1-82D9C8204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9EDD8B1-4EA3-895F-D906-D0768A3BA5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2EAA60-2D37-DA2F-8263-09FC706E5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BB171C-934E-A19F-FB27-B89012006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226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7B945-29CE-A538-31EE-A70C15418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1DA485-5633-AA5A-C4CD-B5744FE996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4BA52C-C3CA-E560-7A9A-D0968834D5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31FE53-86B3-073C-58D1-3D3A98819C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9665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CF6EF-1123-4551-F549-74AF6051F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F6FC0D-8B4E-06D6-7D2F-472DDCE72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5F2EF1-157B-6F9D-2C94-4A9346B37D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5C28D-6E98-65FD-BAD7-B6B7B83D6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1812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ACA02-CC83-D6EC-2D36-CF9BA8521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EFF7347-445E-F082-BAD8-9EA267AA6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29C639-1ECA-C8AC-6BF5-FA3D36C2E9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DD7DAA-43C2-7D1A-10C8-8992A2A15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9408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9A729-3FF6-1AE7-A7C1-1B48B876A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88FA05-7CD8-1D7C-D9BC-5D6531E857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F5F515D-4787-AB13-ABEE-96286D1BD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A97E73-8C7B-ED59-3A28-D424A48E3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0892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9D319-EAC9-8CF1-D260-292ADCEF8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2C62AD-66EA-6156-05C2-2D4433E782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EBE92B-DFC9-D678-688F-81C16A3CB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358E25-9611-0BD7-33D8-AEF75C6E5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488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89BAB-0A5E-4F82-C181-8B5A7C889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80D46F-D7FD-C836-9A91-5490E065D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582190-6E30-4E99-CEFA-916DB273C7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1D3576-265E-8CFE-71FC-DDB44C43CD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3058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9F183-420E-02AA-ED8E-DF8BC0E25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64FA5A1-003C-9C49-78D9-8C15CEA79D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087E21-A11A-98B0-AA93-B3B046EEB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1FC6DB-9553-DD75-494A-AA284E70D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1251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91639-9F01-AD82-6143-7EE1FCF3A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3B1B42-8E04-9D33-83D3-A6834224A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97CEA1-78A1-6611-CFC8-A469A0CC1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F6A01-52C0-E5EB-35FF-709EABE54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9469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45A41-FB2F-8BB5-6199-5B157F4CF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0FDC6E-0536-27DA-F22D-DB26C1A2B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12835D-4ACE-4E10-959B-CDB5A6F3B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926B01-BBDE-48F9-3376-52B2D8D7E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1346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E2E32-C028-F01D-DA58-B10396B7B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2FCA35-17D4-4859-76E6-296B741297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25C5A1-A6E9-2284-D190-5381B3EB8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F5BF12-8D28-18DC-66E8-38198E7195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7741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A040E-B648-1E30-9A47-9EF41A618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FC1140-2096-73F4-2B02-F1DD77347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494009-0A40-7453-2EFD-1FAF854BB0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3B662D-24FD-85EE-9FF5-D8CA96B05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6647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066B9-F1A3-75E6-6394-3309C2EE3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53E3925-2E37-8C84-FBD9-55A59B3896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5C31DB-DA7B-41DF-66DF-9AAEEF78FA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B96C45-F013-916B-4A4F-9E8FE727F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474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E9BBC-5111-BC1A-E95A-72119D079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7793DB-94B4-522D-8883-7D0FB6B993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17C3D1C-7C44-2865-B5E9-88F0DC394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4C2794-544F-FF4C-CBE6-410500FF4F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446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A6481-C296-889E-96EE-177AC0AA3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39E9E9-026A-0BEA-FAA2-097630830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49005B3-9CC3-FA16-9BFB-85CA537E8B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98E309-BE72-6FD1-CFA4-0BEC59B8D2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742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452F6-BF2A-68AB-11EC-37EF049FD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2EBEA4-415D-F298-FCD4-960ABD4BF3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DD34DC1-9771-747C-19A2-69612E608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197684-6BA5-9017-B0C2-6135E7021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39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F69DF-21B3-E700-8777-3B253CBE9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5E4254-5F06-05BA-3F97-F3B89DA25B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DCA03E2-6AAB-4CA5-6E48-1A44461FD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05B7D3-D026-78A6-3465-F8C2CBD5A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605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46A2A-2803-544A-51A5-EC385FE46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6191C2-046D-6CEB-85AD-AF41B3F4CB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BB32A8-ACAB-495F-7D0F-7A6600C7F5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007B08-EC9C-4A52-2CB3-86DE64E1F0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1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F78F0-6C6D-6EF6-D74C-6DE4326E1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144A4A-FEE4-B03F-6311-DC78E84620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F07A084-A879-72A0-D1B9-DFACC5A746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8425D9-9456-2AFA-F4FB-F92D2D0990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2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8DBCB-FEBE-CC1E-FA24-3AFCA6CFE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039444-C0D3-5CDB-98F7-41BFFF4937A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9FB695-30F7-9877-3561-5695637DB21C}"/>
              </a:ext>
            </a:extLst>
          </p:cNvPr>
          <p:cNvSpPr txBox="1"/>
          <p:nvPr/>
        </p:nvSpPr>
        <p:spPr>
          <a:xfrm>
            <a:off x="1932223" y="4636321"/>
            <a:ext cx="52795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86B52B-50DB-DB49-1ED3-A0ED749F225A}"/>
              </a:ext>
            </a:extLst>
          </p:cNvPr>
          <p:cNvSpPr txBox="1"/>
          <p:nvPr/>
        </p:nvSpPr>
        <p:spPr>
          <a:xfrm>
            <a:off x="1082927" y="71317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not Tom.">
            <a:hlinkClick r:id="" action="ppaction://media"/>
            <a:extLst>
              <a:ext uri="{FF2B5EF4-FFF2-40B4-BE49-F238E27FC236}">
                <a16:creationId xmlns:a16="http://schemas.microsoft.com/office/drawing/2014/main" id="{5F8B2377-8E7E-D0F4-29D9-435B24832D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0447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6550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5FD4A-C6EA-03DE-A8B1-5CD70B7ED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4E837B-458A-91FE-2E60-10CCB77ACD7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773F3C-82E9-13BA-D48C-F00600F23C5F}"/>
              </a:ext>
            </a:extLst>
          </p:cNvPr>
          <p:cNvSpPr txBox="1"/>
          <p:nvPr/>
        </p:nvSpPr>
        <p:spPr>
          <a:xfrm>
            <a:off x="1648244" y="2917321"/>
            <a:ext cx="584751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’m not Tom.">
            <a:hlinkClick r:id="" action="ppaction://media"/>
            <a:extLst>
              <a:ext uri="{FF2B5EF4-FFF2-40B4-BE49-F238E27FC236}">
                <a16:creationId xmlns:a16="http://schemas.microsoft.com/office/drawing/2014/main" id="{CD32B1EE-B0C2-02C4-E141-6DC05CA08D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0447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2479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310A3-F61F-655C-DD03-158BB5C59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33D3E02-DA43-CC11-595B-C578A5C07F9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4A736-B9E9-5779-926F-7FDB1A0714A4}"/>
              </a:ext>
            </a:extLst>
          </p:cNvPr>
          <p:cNvSpPr txBox="1"/>
          <p:nvPr/>
        </p:nvSpPr>
        <p:spPr>
          <a:xfrm>
            <a:off x="1082930" y="232100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not Tom.">
            <a:hlinkClick r:id="" action="ppaction://media"/>
            <a:extLst>
              <a:ext uri="{FF2B5EF4-FFF2-40B4-BE49-F238E27FC236}">
                <a16:creationId xmlns:a16="http://schemas.microsoft.com/office/drawing/2014/main" id="{5D53A639-FDDC-0B19-BC3E-53E3446AE2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0447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618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DF268-7579-0119-CE32-2DB026F5E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7070F68-A11C-DC6B-FF0B-406B6A272C94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3F6A74-019C-997D-B69A-44329FC6643F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not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否定の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ではないことを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63D9C1D-9071-6E9E-ADA1-ED099E597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7F400E-75EB-0646-18A6-F126D31294DD}"/>
              </a:ext>
            </a:extLst>
          </p:cNvPr>
          <p:cNvSpPr txBox="1"/>
          <p:nvPr/>
        </p:nvSpPr>
        <p:spPr>
          <a:xfrm>
            <a:off x="1032444" y="1757782"/>
            <a:ext cx="31871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あなたは学生ではありません。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7B3A4BA-A2BD-A9BA-028C-CCC1D7B57D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4209" b="53674"/>
          <a:stretch/>
        </p:blipFill>
        <p:spPr>
          <a:xfrm>
            <a:off x="243756" y="1022216"/>
            <a:ext cx="8656883" cy="67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17567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F8FC1-6BAF-70E6-AF14-FEF24A29F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B99D578-E613-290F-651D-220A1233DDC7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C481C16-EF1A-819A-5680-8CF6F08D7EA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8EAF00-4FE8-CD22-2C22-18E2C3D5B039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EFDD9A-0086-B109-EBFA-DDCC4F62ACA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CF939CFA-125B-C582-87C7-45CB5B73E06E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6775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1C1CC-1AC2-36DD-FDC8-C0F175C06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79D716-CAE9-41E3-ADAE-2D83D5616D6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669205-12BB-4221-FAB5-954A00DFD63F}"/>
              </a:ext>
            </a:extLst>
          </p:cNvPr>
          <p:cNvSpPr txBox="1"/>
          <p:nvPr/>
        </p:nvSpPr>
        <p:spPr>
          <a:xfrm>
            <a:off x="696326" y="4530967"/>
            <a:ext cx="775134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C3871E-2830-C175-74AA-5E5B0495808C}"/>
              </a:ext>
            </a:extLst>
          </p:cNvPr>
          <p:cNvSpPr txBox="1"/>
          <p:nvPr/>
        </p:nvSpPr>
        <p:spPr>
          <a:xfrm>
            <a:off x="455399" y="675525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not  a student.">
            <a:hlinkClick r:id="" action="ppaction://media"/>
            <a:extLst>
              <a:ext uri="{FF2B5EF4-FFF2-40B4-BE49-F238E27FC236}">
                <a16:creationId xmlns:a16="http://schemas.microsoft.com/office/drawing/2014/main" id="{86CAB52D-C726-6A9F-3B1F-C0C229272A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1264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BC216-4C4F-A5FE-BDEF-C5E9A908C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DE2E6D-6651-8D8B-3701-058AB6F88AA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9CF980-7F8D-8324-B6FF-F337D93FDD0F}"/>
              </a:ext>
            </a:extLst>
          </p:cNvPr>
          <p:cNvSpPr txBox="1"/>
          <p:nvPr/>
        </p:nvSpPr>
        <p:spPr>
          <a:xfrm>
            <a:off x="256723" y="2917321"/>
            <a:ext cx="863055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4" name="You are not  a student.">
            <a:hlinkClick r:id="" action="ppaction://media"/>
            <a:extLst>
              <a:ext uri="{FF2B5EF4-FFF2-40B4-BE49-F238E27FC236}">
                <a16:creationId xmlns:a16="http://schemas.microsoft.com/office/drawing/2014/main" id="{0958C421-65ED-B129-1754-4A0F3C4618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78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25F6B-7E18-2B47-8682-E275C21A9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97A32E-5F01-53DB-DABC-ACCAE7ED8F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0CE5091-2959-E456-953C-B9153225D700}"/>
              </a:ext>
            </a:extLst>
          </p:cNvPr>
          <p:cNvSpPr txBox="1"/>
          <p:nvPr/>
        </p:nvSpPr>
        <p:spPr>
          <a:xfrm>
            <a:off x="455403" y="2321004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You are not  a student.">
            <a:hlinkClick r:id="" action="ppaction://media"/>
            <a:extLst>
              <a:ext uri="{FF2B5EF4-FFF2-40B4-BE49-F238E27FC236}">
                <a16:creationId xmlns:a16="http://schemas.microsoft.com/office/drawing/2014/main" id="{D1E0A5AE-9355-DB0A-C91E-333FE8567A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6385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246C9-F102-9FF7-1BD0-230CC1AC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AD4177-5365-2BAB-7350-D7519260400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A1AE45-E33E-2538-D747-8BE2407E7689}"/>
              </a:ext>
            </a:extLst>
          </p:cNvPr>
          <p:cNvSpPr txBox="1"/>
          <p:nvPr/>
        </p:nvSpPr>
        <p:spPr>
          <a:xfrm>
            <a:off x="2538068" y="4143455"/>
            <a:ext cx="40678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musician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2D0C03-3C85-BE51-C7DB-4B029920C83C}"/>
              </a:ext>
            </a:extLst>
          </p:cNvPr>
          <p:cNvSpPr txBox="1"/>
          <p:nvPr/>
        </p:nvSpPr>
        <p:spPr>
          <a:xfrm>
            <a:off x="455399" y="675525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ミュージシャン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not a musician.">
            <a:hlinkClick r:id="" action="ppaction://media"/>
            <a:extLst>
              <a:ext uri="{FF2B5EF4-FFF2-40B4-BE49-F238E27FC236}">
                <a16:creationId xmlns:a16="http://schemas.microsoft.com/office/drawing/2014/main" id="{CB524E10-A0B0-5847-7D2B-BC68CEA0B3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56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8594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0A138-3AD3-F56E-7270-63EE08CDC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9CB592-A490-821D-62FF-B6A11AA1B16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133BD04-9241-BAA7-540B-F257DEFEA021}"/>
              </a:ext>
            </a:extLst>
          </p:cNvPr>
          <p:cNvSpPr txBox="1"/>
          <p:nvPr/>
        </p:nvSpPr>
        <p:spPr>
          <a:xfrm>
            <a:off x="2014004" y="2409490"/>
            <a:ext cx="511599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musician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You are not a musician.">
            <a:hlinkClick r:id="" action="ppaction://media"/>
            <a:extLst>
              <a:ext uri="{FF2B5EF4-FFF2-40B4-BE49-F238E27FC236}">
                <a16:creationId xmlns:a16="http://schemas.microsoft.com/office/drawing/2014/main" id="{38A03FA8-3379-9894-6304-898A9BC577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56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551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not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否定の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ではないことを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57782"/>
            <a:ext cx="27394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私は先生ではありません。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409C02E-5C7D-B028-54E7-846C77A66C1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074" b="65790"/>
          <a:stretch/>
        </p:blipFill>
        <p:spPr>
          <a:xfrm>
            <a:off x="243756" y="1022216"/>
            <a:ext cx="8656883" cy="73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25086-C131-9662-02AD-0DF9AD170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1BA85F-49B8-F07B-941A-32BCACF10E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6264B8-76B8-01F6-D821-0D1E8334DF14}"/>
              </a:ext>
            </a:extLst>
          </p:cNvPr>
          <p:cNvSpPr txBox="1"/>
          <p:nvPr/>
        </p:nvSpPr>
        <p:spPr>
          <a:xfrm>
            <a:off x="455403" y="2321004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ミュージシャン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not a musician.">
            <a:hlinkClick r:id="" action="ppaction://media"/>
            <a:extLst>
              <a:ext uri="{FF2B5EF4-FFF2-40B4-BE49-F238E27FC236}">
                <a16:creationId xmlns:a16="http://schemas.microsoft.com/office/drawing/2014/main" id="{3126F907-36C9-29A9-9E44-AB6BC7DC38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88613" y="56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2336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E7015-8BD1-C633-E842-0AAAB6AE8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83EDAB5-9030-705B-369B-0E49C6A02155}"/>
              </a:ext>
            </a:extLst>
          </p:cNvPr>
          <p:cNvSpPr/>
          <p:nvPr/>
        </p:nvSpPr>
        <p:spPr>
          <a:xfrm>
            <a:off x="0" y="3429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A9C4DD-70C0-1117-3512-6AA783667A59}"/>
              </a:ext>
            </a:extLst>
          </p:cNvPr>
          <p:cNvSpPr txBox="1"/>
          <p:nvPr/>
        </p:nvSpPr>
        <p:spPr>
          <a:xfrm>
            <a:off x="1876837" y="4143455"/>
            <a:ext cx="53903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math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991AF4-160E-57D0-85E2-4BBA4C123123}"/>
              </a:ext>
            </a:extLst>
          </p:cNvPr>
          <p:cNvSpPr txBox="1"/>
          <p:nvPr/>
        </p:nvSpPr>
        <p:spPr>
          <a:xfrm>
            <a:off x="455399" y="675525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数学の先生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not a math teacher.">
            <a:hlinkClick r:id="" action="ppaction://media"/>
            <a:extLst>
              <a:ext uri="{FF2B5EF4-FFF2-40B4-BE49-F238E27FC236}">
                <a16:creationId xmlns:a16="http://schemas.microsoft.com/office/drawing/2014/main" id="{E5314340-3B5E-7C85-9BA7-1693D6539D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07738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8820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76B40-A221-59AF-694D-B0B20709C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4AB279-0158-53CE-D01A-A422B028BD4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B88846-640A-B457-5FBB-71946A55A1B2}"/>
              </a:ext>
            </a:extLst>
          </p:cNvPr>
          <p:cNvSpPr txBox="1"/>
          <p:nvPr/>
        </p:nvSpPr>
        <p:spPr>
          <a:xfrm>
            <a:off x="1811933" y="2409490"/>
            <a:ext cx="55201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math [t------]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You are not a math teacher.">
            <a:hlinkClick r:id="" action="ppaction://media"/>
            <a:extLst>
              <a:ext uri="{FF2B5EF4-FFF2-40B4-BE49-F238E27FC236}">
                <a16:creationId xmlns:a16="http://schemas.microsoft.com/office/drawing/2014/main" id="{BA0BDDC6-336D-6CE4-C6D9-C08FAB49E0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07738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638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8AF88-A3EC-2A6D-58AF-A033765D3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37018D1-A843-15C2-9CBC-8A328C8E7DB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5308F81-F9BA-FF00-C8D5-8AD6B3594F9A}"/>
              </a:ext>
            </a:extLst>
          </p:cNvPr>
          <p:cNvSpPr txBox="1"/>
          <p:nvPr/>
        </p:nvSpPr>
        <p:spPr>
          <a:xfrm>
            <a:off x="455403" y="2321004"/>
            <a:ext cx="82331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数学の先生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not a math teacher.">
            <a:hlinkClick r:id="" action="ppaction://media"/>
            <a:extLst>
              <a:ext uri="{FF2B5EF4-FFF2-40B4-BE49-F238E27FC236}">
                <a16:creationId xmlns:a16="http://schemas.microsoft.com/office/drawing/2014/main" id="{57CDB200-5C2C-0708-64D8-EFC7F0C996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07738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016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19A1E-13DC-710F-30F0-4B3C137B3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849A6A-B939-9225-B89B-B3D45448130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780045F-A0C0-3AA8-E077-4836F3BBC4D9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Ms. Jones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Ms. Jones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FE36222-CD80-EF5F-FA74-355606EE4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760497-5D0E-E618-BB87-65789C2E89BF}"/>
              </a:ext>
            </a:extLst>
          </p:cNvPr>
          <p:cNvSpPr txBox="1"/>
          <p:nvPr/>
        </p:nvSpPr>
        <p:spPr>
          <a:xfrm>
            <a:off x="1032443" y="1757782"/>
            <a:ext cx="34157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あなたはジョーンズ先生ですか。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F526223-651C-C41E-33FC-39789D30B6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7556" b="40707"/>
          <a:stretch/>
        </p:blipFill>
        <p:spPr>
          <a:xfrm>
            <a:off x="243756" y="1022216"/>
            <a:ext cx="8656883" cy="65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7376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A5962-10CD-E408-7179-0C5241D7E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7527994-95D2-172D-8DF0-E870B466CCB7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203C7B-AA8A-40C1-FE2D-260EA7B17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B9E2E64-C795-A792-8356-CCD06454760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4BACE3-08A1-60F6-F226-EDDD3BDCE104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B98F0F5-C40C-0591-56B4-83A3FA3896C6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78839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805F9-77A9-42F8-BDD6-0BF6943B1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F91CD7-59FC-4C0B-1B88-D6FCB2AE215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BC0B69-E467-42FD-DE9C-94D6B3C7975B}"/>
              </a:ext>
            </a:extLst>
          </p:cNvPr>
          <p:cNvSpPr txBox="1"/>
          <p:nvPr/>
        </p:nvSpPr>
        <p:spPr>
          <a:xfrm>
            <a:off x="1155993" y="4636321"/>
            <a:ext cx="683200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Jones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65C4B1-C64B-32B1-6592-4403FEE94CAA}"/>
              </a:ext>
            </a:extLst>
          </p:cNvPr>
          <p:cNvSpPr txBox="1"/>
          <p:nvPr/>
        </p:nvSpPr>
        <p:spPr>
          <a:xfrm>
            <a:off x="1655103" y="713174"/>
            <a:ext cx="58337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ジョーンズ先生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 Ms. Jones">
            <a:hlinkClick r:id="" action="ppaction://media"/>
            <a:extLst>
              <a:ext uri="{FF2B5EF4-FFF2-40B4-BE49-F238E27FC236}">
                <a16:creationId xmlns:a16="http://schemas.microsoft.com/office/drawing/2014/main" id="{FE395CBD-FE70-4284-8519-D45CD7164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47338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453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27117-B682-6233-4323-690E42627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F6EAF4-67C1-4287-31AA-5B0B05FCCD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0876A2-8A88-74BE-3522-F1F55EE1B15B}"/>
              </a:ext>
            </a:extLst>
          </p:cNvPr>
          <p:cNvSpPr txBox="1"/>
          <p:nvPr/>
        </p:nvSpPr>
        <p:spPr>
          <a:xfrm>
            <a:off x="915631" y="2917321"/>
            <a:ext cx="731273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Jones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 Ms. Jones">
            <a:hlinkClick r:id="" action="ppaction://media"/>
            <a:extLst>
              <a:ext uri="{FF2B5EF4-FFF2-40B4-BE49-F238E27FC236}">
                <a16:creationId xmlns:a16="http://schemas.microsoft.com/office/drawing/2014/main" id="{5C2A4B35-98A1-FBCD-5EAC-61F8D71F6C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47338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037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ED0CC-B9F0-40B9-89E9-AFD709E3E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DBA844-1F74-74D1-C2A4-DC70213788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768798-0611-345E-D72E-529086122C10}"/>
              </a:ext>
            </a:extLst>
          </p:cNvPr>
          <p:cNvSpPr txBox="1"/>
          <p:nvPr/>
        </p:nvSpPr>
        <p:spPr>
          <a:xfrm>
            <a:off x="1655106" y="2321004"/>
            <a:ext cx="58337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ジョーンズ先生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 Ms. Jones">
            <a:hlinkClick r:id="" action="ppaction://media"/>
            <a:extLst>
              <a:ext uri="{FF2B5EF4-FFF2-40B4-BE49-F238E27FC236}">
                <a16:creationId xmlns:a16="http://schemas.microsoft.com/office/drawing/2014/main" id="{28D31344-6A04-5CE0-8CE0-11B0BD8D0D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47338" y="237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201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82554-CD69-4CB2-A75E-D6A9C1184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55D6A7-55A2-3836-252D-2C98B7A4294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0F5075-3AD5-F718-E27F-F569172C7260}"/>
              </a:ext>
            </a:extLst>
          </p:cNvPr>
          <p:cNvSpPr txBox="1"/>
          <p:nvPr/>
        </p:nvSpPr>
        <p:spPr>
          <a:xfrm>
            <a:off x="1599969" y="4636321"/>
            <a:ext cx="594405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Sakura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B36AA2-C8FB-3F53-C587-A71BF0A9C092}"/>
              </a:ext>
            </a:extLst>
          </p:cNvPr>
          <p:cNvSpPr txBox="1"/>
          <p:nvPr/>
        </p:nvSpPr>
        <p:spPr>
          <a:xfrm>
            <a:off x="1655103" y="713174"/>
            <a:ext cx="58337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サクラ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Sakura">
            <a:hlinkClick r:id="" action="ppaction://media"/>
            <a:extLst>
              <a:ext uri="{FF2B5EF4-FFF2-40B4-BE49-F238E27FC236}">
                <a16:creationId xmlns:a16="http://schemas.microsoft.com/office/drawing/2014/main" id="{F09D4A37-5439-7FDB-39B3-B9A8E8E512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58475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4038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AF2DD-F8DF-2203-BAC4-97BDA1165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C10F60-15D7-1E8B-11B2-008D97E6F1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8BCB37-601D-B963-3B4A-EF04A9B1BD8E}"/>
              </a:ext>
            </a:extLst>
          </p:cNvPr>
          <p:cNvSpPr txBox="1"/>
          <p:nvPr/>
        </p:nvSpPr>
        <p:spPr>
          <a:xfrm>
            <a:off x="1200709" y="2917321"/>
            <a:ext cx="674258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Sakura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Sakura">
            <a:hlinkClick r:id="" action="ppaction://media"/>
            <a:extLst>
              <a:ext uri="{FF2B5EF4-FFF2-40B4-BE49-F238E27FC236}">
                <a16:creationId xmlns:a16="http://schemas.microsoft.com/office/drawing/2014/main" id="{71597FA2-AEAE-8E30-08D9-C5BCBD3D27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58475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179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2A9AF-6E7C-9155-666E-BCBF31509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AA962F-7192-1816-7616-7951DD62A14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70BF9D-14D3-C553-BABD-A6FAE8CB83DB}"/>
              </a:ext>
            </a:extLst>
          </p:cNvPr>
          <p:cNvSpPr txBox="1"/>
          <p:nvPr/>
        </p:nvSpPr>
        <p:spPr>
          <a:xfrm>
            <a:off x="1655106" y="2321004"/>
            <a:ext cx="58337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サクラ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Sakura">
            <a:hlinkClick r:id="" action="ppaction://media"/>
            <a:extLst>
              <a:ext uri="{FF2B5EF4-FFF2-40B4-BE49-F238E27FC236}">
                <a16:creationId xmlns:a16="http://schemas.microsoft.com/office/drawing/2014/main" id="{24D25B76-ACD5-80F4-DFE7-F9577B2A73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58475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924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4D341-FB8D-3119-1EA0-BFD0C94D6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B30225-B722-BA1F-C29D-00CD85B177B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F9B852-30A4-4976-619C-F140144BA0E6}"/>
              </a:ext>
            </a:extLst>
          </p:cNvPr>
          <p:cNvSpPr txBox="1"/>
          <p:nvPr/>
        </p:nvSpPr>
        <p:spPr>
          <a:xfrm>
            <a:off x="1289456" y="4128490"/>
            <a:ext cx="65650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basketball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001056E-391F-A5D7-8F60-674DF87CC141}"/>
              </a:ext>
            </a:extLst>
          </p:cNvPr>
          <p:cNvSpPr txBox="1"/>
          <p:nvPr/>
        </p:nvSpPr>
        <p:spPr>
          <a:xfrm>
            <a:off x="1134144" y="799236"/>
            <a:ext cx="687571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バスケットボール選手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a basketball player">
            <a:hlinkClick r:id="" action="ppaction://media"/>
            <a:extLst>
              <a:ext uri="{FF2B5EF4-FFF2-40B4-BE49-F238E27FC236}">
                <a16:creationId xmlns:a16="http://schemas.microsoft.com/office/drawing/2014/main" id="{7237CE19-5AB2-A8A9-9259-489B775C20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513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60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DF918-3375-D812-DD0C-A3A841805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E31B4E-1194-B98A-958E-1227FF8DFE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E050A5-68CA-36FE-47A7-9CF154C24185}"/>
              </a:ext>
            </a:extLst>
          </p:cNvPr>
          <p:cNvSpPr txBox="1"/>
          <p:nvPr/>
        </p:nvSpPr>
        <p:spPr>
          <a:xfrm>
            <a:off x="1200709" y="2409490"/>
            <a:ext cx="67425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basketball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a basketball player">
            <a:hlinkClick r:id="" action="ppaction://media"/>
            <a:extLst>
              <a:ext uri="{FF2B5EF4-FFF2-40B4-BE49-F238E27FC236}">
                <a16:creationId xmlns:a16="http://schemas.microsoft.com/office/drawing/2014/main" id="{042E82A4-D67B-A589-7CE5-CA2B0CF52C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513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381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FD264-4B9E-67B1-4C56-DE40D3A26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F97C8D-29EE-29DC-267D-63E3EC2E91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67A905-9FAA-A0A3-E5AD-8B6674E23459}"/>
              </a:ext>
            </a:extLst>
          </p:cNvPr>
          <p:cNvSpPr txBox="1"/>
          <p:nvPr/>
        </p:nvSpPr>
        <p:spPr>
          <a:xfrm>
            <a:off x="1134144" y="2321004"/>
            <a:ext cx="687571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バスケットボール選手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a basketball player">
            <a:hlinkClick r:id="" action="ppaction://media"/>
            <a:extLst>
              <a:ext uri="{FF2B5EF4-FFF2-40B4-BE49-F238E27FC236}">
                <a16:creationId xmlns:a16="http://schemas.microsoft.com/office/drawing/2014/main" id="{024C5F1D-3390-8B26-991C-D499E621E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513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3337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025F3-E831-E153-CC3D-D8704BE28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219839-E3B8-E62A-BD96-2D6C32CEA9D4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ACA4D5-31A1-2D38-BCFE-F8AD4AF6B4C1}"/>
              </a:ext>
            </a:extLst>
          </p:cNvPr>
          <p:cNvSpPr txBox="1"/>
          <p:nvPr/>
        </p:nvSpPr>
        <p:spPr>
          <a:xfrm>
            <a:off x="537493" y="3677650"/>
            <a:ext cx="8069014" cy="2739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from America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「アメリカから」という意味をもち、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の場所（出身地）を説明しています。</a:t>
            </a:r>
            <a:endParaRPr kumimoji="1"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※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構造を単純化するために、修飾語と見なしています。</a:t>
            </a:r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1390B25-B3D2-0351-3C90-49CD7905F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7F2F7C-D73A-1049-134E-AEB8520DAAE5}"/>
              </a:ext>
            </a:extLst>
          </p:cNvPr>
          <p:cNvSpPr txBox="1"/>
          <p:nvPr/>
        </p:nvSpPr>
        <p:spPr>
          <a:xfrm>
            <a:off x="1032443" y="1757782"/>
            <a:ext cx="33204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あなたはアメリカの出身ですか。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0872A2C-C035-8B37-DDDB-C7C8F41B26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1730" b="15642"/>
          <a:stretch/>
        </p:blipFill>
        <p:spPr>
          <a:xfrm>
            <a:off x="243756" y="1022216"/>
            <a:ext cx="8656883" cy="70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26352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2B9F9-B479-0C0C-29B4-7D31333AD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7F680E9-2090-7B4F-75F0-5398317D3E4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131FD2-5072-FB83-D3A4-C2E3C7CB0EA7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1971D3-05A5-975F-BED1-B1BCA0ED839A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FDA5F1-9149-E528-7718-0441EB6B925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56C14AD-B4AC-635C-B9D2-432304D7E0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8639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73910-4617-4251-FE46-9F1F8AB63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A38F8D-EA65-5CC5-3254-1962D80B804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012862C-07C2-011A-2592-D614CA46FF39}"/>
              </a:ext>
            </a:extLst>
          </p:cNvPr>
          <p:cNvSpPr txBox="1"/>
          <p:nvPr/>
        </p:nvSpPr>
        <p:spPr>
          <a:xfrm>
            <a:off x="771634" y="4636321"/>
            <a:ext cx="760073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America?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6B34D5-D338-ECB1-4AAC-4141C0204170}"/>
              </a:ext>
            </a:extLst>
          </p:cNvPr>
          <p:cNvSpPr txBox="1"/>
          <p:nvPr/>
        </p:nvSpPr>
        <p:spPr>
          <a:xfrm>
            <a:off x="1571508" y="638985"/>
            <a:ext cx="60009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アメリカの出身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 from America">
            <a:hlinkClick r:id="" action="ppaction://media"/>
            <a:extLst>
              <a:ext uri="{FF2B5EF4-FFF2-40B4-BE49-F238E27FC236}">
                <a16:creationId xmlns:a16="http://schemas.microsoft.com/office/drawing/2014/main" id="{47B2355E-3019-BBA6-DD69-B471AC098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64813" y="633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740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04262-79C2-3369-B146-AD9446718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3AFBB6-5B5B-1B52-25E8-11DE487458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ECAB57B-41A0-4C98-A03C-127727CD983E}"/>
              </a:ext>
            </a:extLst>
          </p:cNvPr>
          <p:cNvSpPr txBox="1"/>
          <p:nvPr/>
        </p:nvSpPr>
        <p:spPr>
          <a:xfrm>
            <a:off x="315893" y="2917321"/>
            <a:ext cx="851221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America?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 from America">
            <a:hlinkClick r:id="" action="ppaction://media"/>
            <a:extLst>
              <a:ext uri="{FF2B5EF4-FFF2-40B4-BE49-F238E27FC236}">
                <a16:creationId xmlns:a16="http://schemas.microsoft.com/office/drawing/2014/main" id="{7E7C2660-4C72-BEBA-4B02-BA5507B901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64813" y="633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433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EAEB0-6441-F4B7-DCED-9877203D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A9704B-4FF3-1B1B-0F21-5677B0FB558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CB0772-AB59-75CF-B817-599EDDC00A72}"/>
              </a:ext>
            </a:extLst>
          </p:cNvPr>
          <p:cNvSpPr txBox="1"/>
          <p:nvPr/>
        </p:nvSpPr>
        <p:spPr>
          <a:xfrm>
            <a:off x="1687380" y="2321004"/>
            <a:ext cx="57692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アメリカの出身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 from America">
            <a:hlinkClick r:id="" action="ppaction://media"/>
            <a:extLst>
              <a:ext uri="{FF2B5EF4-FFF2-40B4-BE49-F238E27FC236}">
                <a16:creationId xmlns:a16="http://schemas.microsoft.com/office/drawing/2014/main" id="{071F5561-692B-D15C-140B-68623C22E4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64813" y="633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680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155992" y="4530967"/>
            <a:ext cx="683200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082928" y="68090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not  a teacher.">
            <a:hlinkClick r:id="" action="ppaction://media"/>
            <a:extLst>
              <a:ext uri="{FF2B5EF4-FFF2-40B4-BE49-F238E27FC236}">
                <a16:creationId xmlns:a16="http://schemas.microsoft.com/office/drawing/2014/main" id="{14E2B54A-8A3F-0903-11B9-E0541AAD4A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3F965-4D38-A11B-ACB2-D31F11F92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2DEE74-EC81-A214-3409-371618F0058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CCA053-B8D0-3F82-2442-1D5CDE256948}"/>
              </a:ext>
            </a:extLst>
          </p:cNvPr>
          <p:cNvSpPr txBox="1"/>
          <p:nvPr/>
        </p:nvSpPr>
        <p:spPr>
          <a:xfrm>
            <a:off x="826879" y="4636321"/>
            <a:ext cx="749023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Canada?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ACFBBB-0A75-1CBE-D6D3-19C9577BFE14}"/>
              </a:ext>
            </a:extLst>
          </p:cNvPr>
          <p:cNvSpPr txBox="1"/>
          <p:nvPr/>
        </p:nvSpPr>
        <p:spPr>
          <a:xfrm>
            <a:off x="1571508" y="638985"/>
            <a:ext cx="60009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 from Canada">
            <a:hlinkClick r:id="" action="ppaction://media"/>
            <a:extLst>
              <a:ext uri="{FF2B5EF4-FFF2-40B4-BE49-F238E27FC236}">
                <a16:creationId xmlns:a16="http://schemas.microsoft.com/office/drawing/2014/main" id="{08CA4E1F-657D-E7CB-00B5-ED9239751E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01338" y="1293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151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78004-5972-68AE-53FD-0216DFD47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084390-FCE7-C5B9-8BC0-918CEEED6C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E36729-CC4E-554D-02A2-84F5FB686652}"/>
              </a:ext>
            </a:extLst>
          </p:cNvPr>
          <p:cNvSpPr txBox="1"/>
          <p:nvPr/>
        </p:nvSpPr>
        <p:spPr>
          <a:xfrm>
            <a:off x="380187" y="2917321"/>
            <a:ext cx="838362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 Canada?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 from Canada">
            <a:hlinkClick r:id="" action="ppaction://media"/>
            <a:extLst>
              <a:ext uri="{FF2B5EF4-FFF2-40B4-BE49-F238E27FC236}">
                <a16:creationId xmlns:a16="http://schemas.microsoft.com/office/drawing/2014/main" id="{55C0ACB4-487A-1BBE-8481-56C9081D1F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01338" y="1293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569B0-53BC-20C8-02A9-C0071F8D6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52E568-9449-0166-306A-90679F07F76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249D271-0881-4F78-1CA4-E7B42E3292B8}"/>
              </a:ext>
            </a:extLst>
          </p:cNvPr>
          <p:cNvSpPr txBox="1"/>
          <p:nvPr/>
        </p:nvSpPr>
        <p:spPr>
          <a:xfrm>
            <a:off x="1687380" y="2321004"/>
            <a:ext cx="57692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 from Canada">
            <a:hlinkClick r:id="" action="ppaction://media"/>
            <a:extLst>
              <a:ext uri="{FF2B5EF4-FFF2-40B4-BE49-F238E27FC236}">
                <a16:creationId xmlns:a16="http://schemas.microsoft.com/office/drawing/2014/main" id="{F24FB3D5-315C-CCF8-C19E-27242DE5EC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01338" y="1293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0549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D9F47-F0DE-38AF-628B-F2A42C109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1708F30-EA15-1300-7EB0-5956426D5D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5E42A9-DACC-40B1-BF6D-09710476BE57}"/>
              </a:ext>
            </a:extLst>
          </p:cNvPr>
          <p:cNvSpPr txBox="1"/>
          <p:nvPr/>
        </p:nvSpPr>
        <p:spPr>
          <a:xfrm>
            <a:off x="1091170" y="4636321"/>
            <a:ext cx="696165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Kyoto?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2B6D06C-400B-BDBC-D8C9-5218C317D41C}"/>
              </a:ext>
            </a:extLst>
          </p:cNvPr>
          <p:cNvSpPr txBox="1"/>
          <p:nvPr/>
        </p:nvSpPr>
        <p:spPr>
          <a:xfrm>
            <a:off x="1571508" y="638985"/>
            <a:ext cx="60009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 from Kyoto">
            <a:hlinkClick r:id="" action="ppaction://media"/>
            <a:extLst>
              <a:ext uri="{FF2B5EF4-FFF2-40B4-BE49-F238E27FC236}">
                <a16:creationId xmlns:a16="http://schemas.microsoft.com/office/drawing/2014/main" id="{002C7A86-A745-A416-3D02-9D0C74B630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1087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927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F8789-EFF6-ECDB-143A-5A921FF47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609286-5EC3-58AB-39D0-0DD724AEFD7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85473B3-34D5-3D5A-72CA-4201D4AB850D}"/>
              </a:ext>
            </a:extLst>
          </p:cNvPr>
          <p:cNvSpPr txBox="1"/>
          <p:nvPr/>
        </p:nvSpPr>
        <p:spPr>
          <a:xfrm>
            <a:off x="670643" y="2917321"/>
            <a:ext cx="780271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 Kyoto?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 from Kyoto">
            <a:hlinkClick r:id="" action="ppaction://media"/>
            <a:extLst>
              <a:ext uri="{FF2B5EF4-FFF2-40B4-BE49-F238E27FC236}">
                <a16:creationId xmlns:a16="http://schemas.microsoft.com/office/drawing/2014/main" id="{05023575-FD4E-E390-FDE9-801861F868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1087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506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604A8-B071-9D56-1BE3-15ACC64D7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3A7F8F-DE02-5F65-A87E-228B4DEC0C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4FFF0C-A312-07BC-0817-56010FBFECEC}"/>
              </a:ext>
            </a:extLst>
          </p:cNvPr>
          <p:cNvSpPr txBox="1"/>
          <p:nvPr/>
        </p:nvSpPr>
        <p:spPr>
          <a:xfrm>
            <a:off x="1687380" y="2321004"/>
            <a:ext cx="57692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 from Kyoto">
            <a:hlinkClick r:id="" action="ppaction://media"/>
            <a:extLst>
              <a:ext uri="{FF2B5EF4-FFF2-40B4-BE49-F238E27FC236}">
                <a16:creationId xmlns:a16="http://schemas.microsoft.com/office/drawing/2014/main" id="{BD011A5D-14F8-D95D-6DEE-F11B801D11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1087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5643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3CED67-93FE-FFE6-05B4-4230430A38FA}"/>
              </a:ext>
            </a:extLst>
          </p:cNvPr>
          <p:cNvSpPr txBox="1"/>
          <p:nvPr/>
        </p:nvSpPr>
        <p:spPr>
          <a:xfrm>
            <a:off x="814664" y="2917321"/>
            <a:ext cx="751467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am not  a teacher.">
            <a:hlinkClick r:id="" action="ppaction://media"/>
            <a:extLst>
              <a:ext uri="{FF2B5EF4-FFF2-40B4-BE49-F238E27FC236}">
                <a16:creationId xmlns:a16="http://schemas.microsoft.com/office/drawing/2014/main" id="{F816C241-6AEE-4753-8DA6-BE999C49E8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F108EA-EEB8-7094-B416-23DC59E4C70F}"/>
              </a:ext>
            </a:extLst>
          </p:cNvPr>
          <p:cNvSpPr txBox="1"/>
          <p:nvPr/>
        </p:nvSpPr>
        <p:spPr>
          <a:xfrm>
            <a:off x="1082930" y="232100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am not  a teacher.">
            <a:hlinkClick r:id="" action="ppaction://media"/>
            <a:extLst>
              <a:ext uri="{FF2B5EF4-FFF2-40B4-BE49-F238E27FC236}">
                <a16:creationId xmlns:a16="http://schemas.microsoft.com/office/drawing/2014/main" id="{3A39A81F-07EE-EC87-0383-34C6A91852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E3023-0080-643F-00BE-D832662A3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F4859A-15B7-F79E-D600-F011F7846A3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0CDABB-0F4A-2228-0099-BD1BCC9D6E60}"/>
              </a:ext>
            </a:extLst>
          </p:cNvPr>
          <p:cNvSpPr txBox="1"/>
          <p:nvPr/>
        </p:nvSpPr>
        <p:spPr>
          <a:xfrm>
            <a:off x="1282619" y="4636321"/>
            <a:ext cx="657875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not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6772A7-725F-B678-BE3B-97C3F57F1F7D}"/>
              </a:ext>
            </a:extLst>
          </p:cNvPr>
          <p:cNvSpPr txBox="1"/>
          <p:nvPr/>
        </p:nvSpPr>
        <p:spPr>
          <a:xfrm>
            <a:off x="1082927" y="71317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not  a doctor.">
            <a:hlinkClick r:id="" action="ppaction://media"/>
            <a:extLst>
              <a:ext uri="{FF2B5EF4-FFF2-40B4-BE49-F238E27FC236}">
                <a16:creationId xmlns:a16="http://schemas.microsoft.com/office/drawing/2014/main" id="{569FFC33-5413-F012-7556-A4B3708826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795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253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91DF1-15A5-34D8-7059-7FF5E6873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110F3B-69A4-B4CE-B0EF-688AB68BF4C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FC9AB96-C79B-5B4B-C657-8299D882604F}"/>
              </a:ext>
            </a:extLst>
          </p:cNvPr>
          <p:cNvSpPr txBox="1"/>
          <p:nvPr/>
        </p:nvSpPr>
        <p:spPr>
          <a:xfrm>
            <a:off x="977487" y="2917321"/>
            <a:ext cx="718902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am not  a doctor.">
            <a:hlinkClick r:id="" action="ppaction://media"/>
            <a:extLst>
              <a:ext uri="{FF2B5EF4-FFF2-40B4-BE49-F238E27FC236}">
                <a16:creationId xmlns:a16="http://schemas.microsoft.com/office/drawing/2014/main" id="{C5DB08D2-27E5-72BD-7989-91A4A31FD6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795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160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79D2C-246F-4557-8A01-319EB2F85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DDE6E3-8DD2-B20A-0E0E-D063456843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BD3329-8DF6-0110-B4B8-84FC01448837}"/>
              </a:ext>
            </a:extLst>
          </p:cNvPr>
          <p:cNvSpPr txBox="1"/>
          <p:nvPr/>
        </p:nvSpPr>
        <p:spPr>
          <a:xfrm>
            <a:off x="1082930" y="2321004"/>
            <a:ext cx="69781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am not  a doctor.">
            <a:hlinkClick r:id="" action="ppaction://media"/>
            <a:extLst>
              <a:ext uri="{FF2B5EF4-FFF2-40B4-BE49-F238E27FC236}">
                <a16:creationId xmlns:a16="http://schemas.microsoft.com/office/drawing/2014/main" id="{517245FE-BD0A-CE35-4E15-019CE544BD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795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526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15883</TotalTime>
  <Words>747</Words>
  <Application>Microsoft Office PowerPoint</Application>
  <PresentationFormat>画面に合わせる (4:3)</PresentationFormat>
  <Paragraphs>157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2025</cp:revision>
  <cp:lastPrinted>2016-06-23T16:36:17Z</cp:lastPrinted>
  <dcterms:created xsi:type="dcterms:W3CDTF">2016-05-30T03:13:09Z</dcterms:created>
  <dcterms:modified xsi:type="dcterms:W3CDTF">2025-09-26T08:44:22Z</dcterms:modified>
</cp:coreProperties>
</file>