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No.2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am 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You are 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am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are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］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Are you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5E80CE-55A0-B948-B6FB-39772C7CF667}"/>
              </a:ext>
            </a:extLst>
          </p:cNvPr>
          <p:cNvSpPr/>
          <p:nvPr/>
        </p:nvSpPr>
        <p:spPr>
          <a:xfrm>
            <a:off x="813748" y="2866761"/>
            <a:ext cx="794430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9589A6-AE03-31E4-4BC9-5101D52DEFEC}"/>
              </a:ext>
            </a:extLst>
          </p:cNvPr>
          <p:cNvSpPr/>
          <p:nvPr/>
        </p:nvSpPr>
        <p:spPr>
          <a:xfrm>
            <a:off x="889233" y="1762138"/>
            <a:ext cx="676991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17DC92-0F1A-73D5-AAD6-A4014E897047}"/>
              </a:ext>
            </a:extLst>
          </p:cNvPr>
          <p:cNvSpPr/>
          <p:nvPr/>
        </p:nvSpPr>
        <p:spPr>
          <a:xfrm>
            <a:off x="813748" y="2173243"/>
            <a:ext cx="385051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・「私［あなた］は～ではありません。」という否定文は、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am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］のあとに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を置く。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・「あなたは～ですか。」という疑問文は、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の語順。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73EC13-0771-42AC-E773-098D91419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4027"/>
            <a:ext cx="8656883" cy="559963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02_01_kihon">
            <a:hlinkClick r:id="" action="ppaction://media"/>
            <a:extLst>
              <a:ext uri="{FF2B5EF4-FFF2-40B4-BE49-F238E27FC236}">
                <a16:creationId xmlns:a16="http://schemas.microsoft.com/office/drawing/2014/main" id="{BEF63CB6-E13C-7F5B-1E5D-EEE53B92B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8756" y="12297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あなたは～ですか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21B545-38A2-E584-652E-42624E85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1" y="1097309"/>
            <a:ext cx="8715618" cy="568494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33C3181-A1CB-1895-DD33-DAF6BAD7C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191" y="1097309"/>
            <a:ext cx="8715618" cy="568494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64CC64-1B04-4FAF-C71C-0A06658E0590}"/>
              </a:ext>
            </a:extLst>
          </p:cNvPr>
          <p:cNvSpPr txBox="1"/>
          <p:nvPr/>
        </p:nvSpPr>
        <p:spPr>
          <a:xfrm>
            <a:off x="1379983" y="5784077"/>
            <a:ext cx="612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    you    basketball  player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379983" y="3416559"/>
            <a:ext cx="37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ja-JP" altLang="en-US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　</a:t>
            </a:r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doctor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440A7D-2E97-A700-2159-11EDEA0CE4A7}"/>
              </a:ext>
            </a:extLst>
          </p:cNvPr>
          <p:cNvSpPr txBox="1"/>
          <p:nvPr/>
        </p:nvSpPr>
        <p:spPr>
          <a:xfrm>
            <a:off x="1329649" y="4600318"/>
            <a:ext cx="48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ja-JP" altLang="en-US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　 </a:t>
            </a:r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   teacher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2_03_kihon_t_1">
            <a:hlinkClick r:id="" action="ppaction://media"/>
            <a:extLst>
              <a:ext uri="{FF2B5EF4-FFF2-40B4-BE49-F238E27FC236}">
                <a16:creationId xmlns:a16="http://schemas.microsoft.com/office/drawing/2014/main" id="{CDDC8D15-962C-C503-042B-2D134FD7BD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5068" y="537415"/>
            <a:ext cx="406400" cy="406400"/>
          </a:xfrm>
          <a:prstGeom prst="rect">
            <a:avLst/>
          </a:prstGeom>
        </p:spPr>
      </p:pic>
      <p:pic>
        <p:nvPicPr>
          <p:cNvPr id="10" name="AS_G1_02_03_kihon_t_1">
            <a:hlinkClick r:id="" action="ppaction://media"/>
            <a:extLst>
              <a:ext uri="{FF2B5EF4-FFF2-40B4-BE49-F238E27FC236}">
                <a16:creationId xmlns:a16="http://schemas.microsoft.com/office/drawing/2014/main" id="{7704F7EF-867D-30AB-4525-D0F4142FE1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5068" y="11186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/>
      <p:bldP spid="2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8734EF1-6389-3D07-9D4A-782CF701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1" y="1097309"/>
            <a:ext cx="8715618" cy="56849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5955A6-5473-A31C-70EA-BE3C8F7592AA}"/>
              </a:ext>
            </a:extLst>
          </p:cNvPr>
          <p:cNvSpPr txBox="1"/>
          <p:nvPr/>
        </p:nvSpPr>
        <p:spPr>
          <a:xfrm>
            <a:off x="1379983" y="5784077"/>
            <a:ext cx="612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      you    basketball  player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0DF5EB-BC78-8DA0-E3D8-2EACB98C5948}"/>
              </a:ext>
            </a:extLst>
          </p:cNvPr>
          <p:cNvSpPr txBox="1"/>
          <p:nvPr/>
        </p:nvSpPr>
        <p:spPr>
          <a:xfrm>
            <a:off x="1379983" y="3416559"/>
            <a:ext cx="373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ja-JP" altLang="en-US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　</a:t>
            </a:r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doctor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749837-18FF-B8BB-523B-002EE71C6430}"/>
              </a:ext>
            </a:extLst>
          </p:cNvPr>
          <p:cNvSpPr txBox="1"/>
          <p:nvPr/>
        </p:nvSpPr>
        <p:spPr>
          <a:xfrm>
            <a:off x="1329649" y="4600318"/>
            <a:ext cx="481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ja-JP" altLang="en-US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　 </a:t>
            </a:r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   teacher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25BEC3-FAF9-1043-A0E3-9B903996C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67" y="1382197"/>
            <a:ext cx="8838466" cy="28186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you a musician?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5" name="AS_G1_02_04_kihon_t_2">
            <a:hlinkClick r:id="" action="ppaction://media"/>
            <a:extLst>
              <a:ext uri="{FF2B5EF4-FFF2-40B4-BE49-F238E27FC236}">
                <a16:creationId xmlns:a16="http://schemas.microsoft.com/office/drawing/2014/main" id="{B5B0D69F-D4DA-6CB4-AF9A-4F2D22EFB0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457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15883</TotalTime>
  <Words>204</Words>
  <Application>Microsoft Office PowerPoint</Application>
  <PresentationFormat>画面に合わせる (4:3)</PresentationFormat>
  <Paragraphs>25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2025</cp:revision>
  <cp:lastPrinted>2016-06-23T16:36:17Z</cp:lastPrinted>
  <dcterms:created xsi:type="dcterms:W3CDTF">2016-05-30T03:13:09Z</dcterms:created>
  <dcterms:modified xsi:type="dcterms:W3CDTF">2025-09-26T08:43:12Z</dcterms:modified>
</cp:coreProperties>
</file>