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6" r:id="rId2"/>
    <p:sldId id="3647" r:id="rId3"/>
    <p:sldId id="1861" r:id="rId4"/>
    <p:sldId id="1862" r:id="rId5"/>
    <p:sldId id="1863" r:id="rId6"/>
    <p:sldId id="1864" r:id="rId7"/>
    <p:sldId id="1865" r:id="rId8"/>
    <p:sldId id="1866" r:id="rId9"/>
    <p:sldId id="1867" r:id="rId10"/>
    <p:sldId id="1868" r:id="rId11"/>
    <p:sldId id="1869" r:id="rId12"/>
    <p:sldId id="1870" r:id="rId13"/>
    <p:sldId id="1871" r:id="rId14"/>
    <p:sldId id="1872" r:id="rId15"/>
    <p:sldId id="1873" r:id="rId16"/>
    <p:sldId id="1874" r:id="rId17"/>
    <p:sldId id="1875" r:id="rId18"/>
    <p:sldId id="1876" r:id="rId19"/>
    <p:sldId id="1877" r:id="rId20"/>
    <p:sldId id="1878" r:id="rId21"/>
    <p:sldId id="1879" r:id="rId22"/>
    <p:sldId id="1880" r:id="rId23"/>
    <p:sldId id="1881" r:id="rId24"/>
    <p:sldId id="1882" r:id="rId25"/>
    <p:sldId id="1883" r:id="rId26"/>
    <p:sldId id="1884" r:id="rId27"/>
    <p:sldId id="1885" r:id="rId28"/>
    <p:sldId id="1886" r:id="rId29"/>
    <p:sldId id="1887" r:id="rId30"/>
    <p:sldId id="1888" r:id="rId31"/>
    <p:sldId id="1889" r:id="rId32"/>
    <p:sldId id="1890" r:id="rId33"/>
    <p:sldId id="3622" r:id="rId34"/>
    <p:sldId id="3723" r:id="rId35"/>
    <p:sldId id="3724" r:id="rId36"/>
    <p:sldId id="3725" r:id="rId37"/>
    <p:sldId id="3726" r:id="rId38"/>
    <p:sldId id="3727" r:id="rId39"/>
    <p:sldId id="3728" r:id="rId40"/>
    <p:sldId id="3729" r:id="rId41"/>
    <p:sldId id="3730" r:id="rId42"/>
    <p:sldId id="3731" r:id="rId43"/>
    <p:sldId id="3732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8CBAD"/>
    <a:srgbClr val="005C2A"/>
    <a:srgbClr val="00FF00"/>
    <a:srgbClr val="FFFF8B"/>
    <a:srgbClr val="B4FEB4"/>
    <a:srgbClr val="FF3399"/>
    <a:srgbClr val="0043C8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7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072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9_kihon_v3_play">
            <a:hlinkClick r:id="" action="ppaction://media"/>
            <a:extLst>
              <a:ext uri="{FF2B5EF4-FFF2-40B4-BE49-F238E27FC236}">
                <a16:creationId xmlns:a16="http://schemas.microsoft.com/office/drawing/2014/main" id="{B7155543-008D-4541-A5AD-826327046E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407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028617"/>
            <a:ext cx="75139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（競技など）</a:t>
            </a:r>
            <a:endParaRPr kumimoji="1" lang="en-US" altLang="ja-JP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9_kihon_v3_play">
            <a:hlinkClick r:id="" action="ppaction://media"/>
            <a:extLst>
              <a:ext uri="{FF2B5EF4-FFF2-40B4-BE49-F238E27FC236}">
                <a16:creationId xmlns:a16="http://schemas.microsoft.com/office/drawing/2014/main" id="{157A1965-D541-4CC3-AF5A-16BDD59D70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58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F65FC4-84C1-4C37-9E2D-F1BA3DEF940F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野球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4_baseball">
            <a:hlinkClick r:id="" action="ppaction://media"/>
            <a:extLst>
              <a:ext uri="{FF2B5EF4-FFF2-40B4-BE49-F238E27FC236}">
                <a16:creationId xmlns:a16="http://schemas.microsoft.com/office/drawing/2014/main" id="{EFC6255C-81E9-491D-BE97-1437F5A32D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773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6042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497976"/>
            <a:ext cx="682645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baseball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9_kihon_v4_baseball">
            <a:hlinkClick r:id="" action="ppaction://media"/>
            <a:extLst>
              <a:ext uri="{FF2B5EF4-FFF2-40B4-BE49-F238E27FC236}">
                <a16:creationId xmlns:a16="http://schemas.microsoft.com/office/drawing/2014/main" id="{6974E4AB-4D4B-4986-83B5-CCB6B4402E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773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205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野球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9_kihon_v4_baseball">
            <a:hlinkClick r:id="" action="ppaction://media"/>
            <a:extLst>
              <a:ext uri="{FF2B5EF4-FFF2-40B4-BE49-F238E27FC236}">
                <a16:creationId xmlns:a16="http://schemas.microsoft.com/office/drawing/2014/main" id="{E9577247-2872-40E3-9E75-A90A2F8739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773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07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F4303E-65EA-496C-B1A5-8AF6796957AA}"/>
              </a:ext>
            </a:extLst>
          </p:cNvPr>
          <p:cNvGrpSpPr/>
          <p:nvPr/>
        </p:nvGrpSpPr>
        <p:grpSpPr>
          <a:xfrm>
            <a:off x="206478" y="1887765"/>
            <a:ext cx="8731046" cy="3082470"/>
            <a:chOff x="206478" y="2494825"/>
            <a:chExt cx="8731046" cy="308247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494825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を持っている</a:t>
              </a:r>
            </a:p>
          </p:txBody>
        </p:sp>
      </p:grpSp>
      <p:pic>
        <p:nvPicPr>
          <p:cNvPr id="4" name="G1_L9_kihon_v5_have">
            <a:hlinkClick r:id="" action="ppaction://media"/>
            <a:extLst>
              <a:ext uri="{FF2B5EF4-FFF2-40B4-BE49-F238E27FC236}">
                <a16:creationId xmlns:a16="http://schemas.microsoft.com/office/drawing/2014/main" id="{E50E89BA-DF76-4E9F-BAB2-BCAE597DDE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5187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9_kihon_v5_have">
            <a:hlinkClick r:id="" action="ppaction://media"/>
            <a:extLst>
              <a:ext uri="{FF2B5EF4-FFF2-40B4-BE49-F238E27FC236}">
                <a16:creationId xmlns:a16="http://schemas.microsoft.com/office/drawing/2014/main" id="{99AC9919-2E66-4768-BBFE-CFBCE6B715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4267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を持っている</a:t>
            </a:r>
          </a:p>
        </p:txBody>
      </p:sp>
      <p:pic>
        <p:nvPicPr>
          <p:cNvPr id="6" name="G1_L9_kihon_v5_have">
            <a:hlinkClick r:id="" action="ppaction://media"/>
            <a:extLst>
              <a:ext uri="{FF2B5EF4-FFF2-40B4-BE49-F238E27FC236}">
                <a16:creationId xmlns:a16="http://schemas.microsoft.com/office/drawing/2014/main" id="{8A5AD25E-A5FA-4832-8EBB-D8C4D6A2F5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34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0DBBED6-152B-4438-A579-40651A6152F4}"/>
              </a:ext>
            </a:extLst>
          </p:cNvPr>
          <p:cNvGrpSpPr/>
          <p:nvPr/>
        </p:nvGrpSpPr>
        <p:grpSpPr>
          <a:xfrm>
            <a:off x="815008" y="1536175"/>
            <a:ext cx="7513983" cy="3785651"/>
            <a:chOff x="815008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8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6_pen">
            <a:hlinkClick r:id="" action="ppaction://media"/>
            <a:extLst>
              <a:ext uri="{FF2B5EF4-FFF2-40B4-BE49-F238E27FC236}">
                <a16:creationId xmlns:a16="http://schemas.microsoft.com/office/drawing/2014/main" id="{3954DA9A-DA93-44E7-A767-71B08353AC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4630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9_kihon_v6_pen">
            <a:hlinkClick r:id="" action="ppaction://media"/>
            <a:extLst>
              <a:ext uri="{FF2B5EF4-FFF2-40B4-BE49-F238E27FC236}">
                <a16:creationId xmlns:a16="http://schemas.microsoft.com/office/drawing/2014/main" id="{8D0554F9-B78D-400E-B65B-717D2AC4CB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4419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504826" y="1855936"/>
            <a:ext cx="81343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ペン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9_kihon_v6_pen">
            <a:hlinkClick r:id="" action="ppaction://media"/>
            <a:extLst>
              <a:ext uri="{FF2B5EF4-FFF2-40B4-BE49-F238E27FC236}">
                <a16:creationId xmlns:a16="http://schemas.microsoft.com/office/drawing/2014/main" id="{31F9163B-B2EA-40CB-AE75-5C845D3AAF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059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2C45158-1B1A-4028-8DC9-85D6F07D552A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を話す</a:t>
              </a:r>
            </a:p>
          </p:txBody>
        </p:sp>
      </p:grpSp>
      <p:pic>
        <p:nvPicPr>
          <p:cNvPr id="3" name="G1_L9_kihon_v7_speak">
            <a:hlinkClick r:id="" action="ppaction://media"/>
            <a:extLst>
              <a:ext uri="{FF2B5EF4-FFF2-40B4-BE49-F238E27FC236}">
                <a16:creationId xmlns:a16="http://schemas.microsoft.com/office/drawing/2014/main" id="{1A574330-F7A9-4963-94ED-B96D52FC73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417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speak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9_kihon_v7_speak">
            <a:hlinkClick r:id="" action="ppaction://media"/>
            <a:extLst>
              <a:ext uri="{FF2B5EF4-FFF2-40B4-BE49-F238E27FC236}">
                <a16:creationId xmlns:a16="http://schemas.microsoft.com/office/drawing/2014/main" id="{BC06796E-674D-4AEC-8B5E-17B627E47C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7679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317DD0-D490-4E62-8684-57C97AF8BCA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を話す</a:t>
            </a:r>
          </a:p>
        </p:txBody>
      </p:sp>
      <p:pic>
        <p:nvPicPr>
          <p:cNvPr id="5" name="G1_L9_kihon_v7_speak">
            <a:hlinkClick r:id="" action="ppaction://media"/>
            <a:extLst>
              <a:ext uri="{FF2B5EF4-FFF2-40B4-BE49-F238E27FC236}">
                <a16:creationId xmlns:a16="http://schemas.microsoft.com/office/drawing/2014/main" id="{F88756EA-0E36-4478-92A2-04F8CA0461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1379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2BA0D3E-6061-4CD5-BA85-652E1D347B8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133475" y="4007635"/>
              <a:ext cx="68770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英語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8_English">
            <a:hlinkClick r:id="" action="ppaction://media"/>
            <a:extLst>
              <a:ext uri="{FF2B5EF4-FFF2-40B4-BE49-F238E27FC236}">
                <a16:creationId xmlns:a16="http://schemas.microsoft.com/office/drawing/2014/main" id="{0F873E04-5CFB-4644-92AD-6AE66D987B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20900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9590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497976"/>
            <a:ext cx="682645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English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9_kihon_v8_English">
            <a:hlinkClick r:id="" action="ppaction://media"/>
            <a:extLst>
              <a:ext uri="{FF2B5EF4-FFF2-40B4-BE49-F238E27FC236}">
                <a16:creationId xmlns:a16="http://schemas.microsoft.com/office/drawing/2014/main" id="{18B24E7C-F821-45A0-B966-C5FE3A62BE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20900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404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9_kihon_v8_English">
            <a:hlinkClick r:id="" action="ppaction://media"/>
            <a:extLst>
              <a:ext uri="{FF2B5EF4-FFF2-40B4-BE49-F238E27FC236}">
                <a16:creationId xmlns:a16="http://schemas.microsoft.com/office/drawing/2014/main" id="{7ADD7FFA-6D5F-4ABA-A03E-2FF7B25F0C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20900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0961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88B91B4-FCC1-4DDB-BC77-4E8290A73B7C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9_what">
            <a:hlinkClick r:id="" action="ppaction://media"/>
            <a:extLst>
              <a:ext uri="{FF2B5EF4-FFF2-40B4-BE49-F238E27FC236}">
                <a16:creationId xmlns:a16="http://schemas.microsoft.com/office/drawing/2014/main" id="{E444222B-6496-4925-8D77-A84B8C6619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2294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9_kihon_v9_what">
            <a:hlinkClick r:id="" action="ppaction://media"/>
            <a:extLst>
              <a:ext uri="{FF2B5EF4-FFF2-40B4-BE49-F238E27FC236}">
                <a16:creationId xmlns:a16="http://schemas.microsoft.com/office/drawing/2014/main" id="{25B3BB8D-94E1-4F3B-A446-D4416BA4E1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3603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9_kihon_v9_what">
            <a:hlinkClick r:id="" action="ppaction://media"/>
            <a:extLst>
              <a:ext uri="{FF2B5EF4-FFF2-40B4-BE49-F238E27FC236}">
                <a16:creationId xmlns:a16="http://schemas.microsoft.com/office/drawing/2014/main" id="{89895C89-351B-48CC-B397-74E0E8D362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332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908A119-CBDF-4EAD-AF8F-DF54A2C3CAD5}"/>
              </a:ext>
            </a:extLst>
          </p:cNvPr>
          <p:cNvGrpSpPr/>
          <p:nvPr/>
        </p:nvGrpSpPr>
        <p:grpSpPr>
          <a:xfrm>
            <a:off x="911087" y="1840811"/>
            <a:ext cx="7321826" cy="3176379"/>
            <a:chOff x="911087" y="2506932"/>
            <a:chExt cx="7321826" cy="3176379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911087" y="2506932"/>
              <a:ext cx="732182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が好きである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603506" y="4113651"/>
              <a:ext cx="59369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9_kihon_v1_like">
            <a:hlinkClick r:id="" action="ppaction://media"/>
            <a:extLst>
              <a:ext uri="{FF2B5EF4-FFF2-40B4-BE49-F238E27FC236}">
                <a16:creationId xmlns:a16="http://schemas.microsoft.com/office/drawing/2014/main" id="{758CDCD5-2648-45A4-AC3B-1711A5F429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777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3C01BB6-E1A1-413B-BDC0-E42C4E4A35D4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がほしい</a:t>
              </a:r>
            </a:p>
          </p:txBody>
        </p:sp>
      </p:grpSp>
      <p:pic>
        <p:nvPicPr>
          <p:cNvPr id="4" name="G1_L9_kihon_v10_want">
            <a:hlinkClick r:id="" action="ppaction://media"/>
            <a:extLst>
              <a:ext uri="{FF2B5EF4-FFF2-40B4-BE49-F238E27FC236}">
                <a16:creationId xmlns:a16="http://schemas.microsoft.com/office/drawing/2014/main" id="{DF8C0928-5581-41C1-8CD6-F106383A2B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55850" y="19510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56186A2-955F-6D66-6DEE-33B64854C98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90863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9_kihon_v10_want">
            <a:hlinkClick r:id="" action="ppaction://media"/>
            <a:extLst>
              <a:ext uri="{FF2B5EF4-FFF2-40B4-BE49-F238E27FC236}">
                <a16:creationId xmlns:a16="http://schemas.microsoft.com/office/drawing/2014/main" id="{DB5191D3-D482-421F-ABC7-0D0D99FEE2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55850" y="19510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3C8CB06-C9E7-5074-4406-E397C2E2F71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80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317DD0-D490-4E62-8684-57C97AF8BCA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がほしい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1_L9_kihon_v10_want">
            <a:hlinkClick r:id="" action="ppaction://media"/>
            <a:extLst>
              <a:ext uri="{FF2B5EF4-FFF2-40B4-BE49-F238E27FC236}">
                <a16:creationId xmlns:a16="http://schemas.microsoft.com/office/drawing/2014/main" id="{E3A8C033-85B8-4443-AFC0-43DE84653F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355850" y="1951038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BD5EE92-7CDB-9969-CF61-B44362ACB663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EA22C88F-2FBB-F77E-8417-A5293C1C126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98750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E40B7-D07D-7098-97D8-7DB127C9C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8AD7633-88E3-A165-1000-463BB190B48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8AABEEB-99C5-816D-0EBD-8DDAEF25790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AE94DA4-C95E-42A1-B643-248371D8554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6762C06-6091-5F4D-B46B-9EA19B7B9E43}"/>
              </a:ext>
            </a:extLst>
          </p:cNvPr>
          <p:cNvGrpSpPr/>
          <p:nvPr/>
        </p:nvGrpSpPr>
        <p:grpSpPr>
          <a:xfrm>
            <a:off x="911087" y="1840811"/>
            <a:ext cx="7321826" cy="3176379"/>
            <a:chOff x="911087" y="2506932"/>
            <a:chExt cx="7321826" cy="3176379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42563B1-7ED3-2DFB-4108-0CA2250A060C}"/>
                </a:ext>
              </a:extLst>
            </p:cNvPr>
            <p:cNvSpPr txBox="1"/>
            <p:nvPr/>
          </p:nvSpPr>
          <p:spPr>
            <a:xfrm>
              <a:off x="911087" y="2506932"/>
              <a:ext cx="732182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が好きである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9136B83-3C78-0A8A-0491-74B74C00EA9E}"/>
                </a:ext>
              </a:extLst>
            </p:cNvPr>
            <p:cNvSpPr txBox="1"/>
            <p:nvPr/>
          </p:nvSpPr>
          <p:spPr>
            <a:xfrm>
              <a:off x="1603506" y="4113651"/>
              <a:ext cx="59369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9_kihon_v1_like">
            <a:hlinkClick r:id="" action="ppaction://media"/>
            <a:extLst>
              <a:ext uri="{FF2B5EF4-FFF2-40B4-BE49-F238E27FC236}">
                <a16:creationId xmlns:a16="http://schemas.microsoft.com/office/drawing/2014/main" id="{F4B026E6-2B23-AC53-43B1-0252110AF3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19250" y="10366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E93A305-971A-F4B2-A3F6-9A4B85D0D7EF}"/>
              </a:ext>
            </a:extLst>
          </p:cNvPr>
          <p:cNvSpPr/>
          <p:nvPr/>
        </p:nvSpPr>
        <p:spPr>
          <a:xfrm flipH="1">
            <a:off x="3352800" y="3227856"/>
            <a:ext cx="2438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4220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1AFD8-67D9-C284-730E-3BC75FDA9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92FFA42-1630-A62F-8EE1-26B01182E16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5F84842-E3FA-CA41-4321-867703FDF1C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0C68BCF-C983-7F04-5613-790BAC5A608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F02A2C1-6302-0882-DA31-EDFB0AF900B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CB36D4C-A054-096B-CED2-F9DB62D5C44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音楽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F172F51-8FE7-4DCA-BF81-BBBC8126193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music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2_music">
            <a:hlinkClick r:id="" action="ppaction://media"/>
            <a:extLst>
              <a:ext uri="{FF2B5EF4-FFF2-40B4-BE49-F238E27FC236}">
                <a16:creationId xmlns:a16="http://schemas.microsoft.com/office/drawing/2014/main" id="{850F3EAD-1BCD-4017-1A7D-3DF587D5EF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967C73-CBB5-2CE7-8AB1-4C8E2B3292A9}"/>
              </a:ext>
            </a:extLst>
          </p:cNvPr>
          <p:cNvSpPr/>
          <p:nvPr/>
        </p:nvSpPr>
        <p:spPr>
          <a:xfrm flipH="1">
            <a:off x="2695575" y="3631442"/>
            <a:ext cx="37528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8920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D02AB-AFE0-DC99-C94B-AED92ECB5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1677383-D965-ED50-3C9A-FEC81DD13BC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319D9E-DBE9-2B94-9973-CB78B2D653C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2C50BA1-B410-B99B-27C4-2DBC27E9B6D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6F721ED-9E32-538A-5DE7-76979CDEDEFC}"/>
              </a:ext>
            </a:extLst>
          </p:cNvPr>
          <p:cNvGrpSpPr/>
          <p:nvPr/>
        </p:nvGrpSpPr>
        <p:grpSpPr>
          <a:xfrm>
            <a:off x="815009" y="1243787"/>
            <a:ext cx="7513983" cy="4370427"/>
            <a:chOff x="815009" y="1206868"/>
            <a:chExt cx="7513983" cy="43704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D786F01-CF29-662B-2E02-C2B954AEFB4C}"/>
                </a:ext>
              </a:extLst>
            </p:cNvPr>
            <p:cNvSpPr txBox="1"/>
            <p:nvPr/>
          </p:nvSpPr>
          <p:spPr>
            <a:xfrm>
              <a:off x="815009" y="1206868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（競技など）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518F06D-6415-4EAE-E1F5-F6706139437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3_play">
            <a:hlinkClick r:id="" action="ppaction://media"/>
            <a:extLst>
              <a:ext uri="{FF2B5EF4-FFF2-40B4-BE49-F238E27FC236}">
                <a16:creationId xmlns:a16="http://schemas.microsoft.com/office/drawing/2014/main" id="{F84E6FA1-221A-C750-B221-139300250F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70674C3-26C8-D48A-83B7-D1C46901A211}"/>
              </a:ext>
            </a:extLst>
          </p:cNvPr>
          <p:cNvSpPr/>
          <p:nvPr/>
        </p:nvSpPr>
        <p:spPr>
          <a:xfrm flipH="1">
            <a:off x="3209925" y="3870017"/>
            <a:ext cx="27241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08389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A40DE-9271-C660-D5FC-ACE9E24E6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2373243-F35B-45E4-F784-A016F012A74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075794F-07B7-741B-7E9B-485EBFCFFE8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87AFFC3-F99D-5283-93A6-A6DC8CA7042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FAD44FC-C39E-983F-50CA-B73AC71D95E8}"/>
              </a:ext>
            </a:extLst>
          </p:cNvPr>
          <p:cNvGrpSpPr/>
          <p:nvPr/>
        </p:nvGrpSpPr>
        <p:grpSpPr>
          <a:xfrm>
            <a:off x="590550" y="1536175"/>
            <a:ext cx="7962900" cy="3785651"/>
            <a:chOff x="590550" y="1791644"/>
            <a:chExt cx="79629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E7E1A85-59F2-B682-D813-C59097474A10}"/>
                </a:ext>
              </a:extLst>
            </p:cNvPr>
            <p:cNvSpPr txBox="1"/>
            <p:nvPr/>
          </p:nvSpPr>
          <p:spPr>
            <a:xfrm>
              <a:off x="590550" y="4007635"/>
              <a:ext cx="79629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baseball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21B4CCF-C9F6-B0F7-06E3-619C98380C1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野球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4_baseball">
            <a:hlinkClick r:id="" action="ppaction://media"/>
            <a:extLst>
              <a:ext uri="{FF2B5EF4-FFF2-40B4-BE49-F238E27FC236}">
                <a16:creationId xmlns:a16="http://schemas.microsoft.com/office/drawing/2014/main" id="{7EF7AC8D-0280-E416-864D-1543BD472B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97113" y="17732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4E517C5-9A67-876E-C9C0-020ACDA749BC}"/>
              </a:ext>
            </a:extLst>
          </p:cNvPr>
          <p:cNvSpPr/>
          <p:nvPr/>
        </p:nvSpPr>
        <p:spPr>
          <a:xfrm flipH="1">
            <a:off x="1885950" y="3519516"/>
            <a:ext cx="53721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5411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8B27E-EA52-BE14-B5C9-D57A813E4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5F3B1C7-1653-9922-9C67-B9FE342AC88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6CFF375-E061-7333-8067-7E005011B20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FD9659-7DCA-4B57-06DB-DBEF6E3895D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ADB25FF-01E4-3DB3-AE6F-A803D3C58295}"/>
              </a:ext>
            </a:extLst>
          </p:cNvPr>
          <p:cNvGrpSpPr/>
          <p:nvPr/>
        </p:nvGrpSpPr>
        <p:grpSpPr>
          <a:xfrm>
            <a:off x="206478" y="1887765"/>
            <a:ext cx="8731046" cy="3082470"/>
            <a:chOff x="206478" y="2494825"/>
            <a:chExt cx="8731046" cy="308247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55ECF8-FE2E-F712-63CA-09E7E1A24DF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6B5D1B1-A07E-C9E3-82BA-3229EBE91694}"/>
                </a:ext>
              </a:extLst>
            </p:cNvPr>
            <p:cNvSpPr txBox="1"/>
            <p:nvPr/>
          </p:nvSpPr>
          <p:spPr>
            <a:xfrm>
              <a:off x="206478" y="2494825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を持っている</a:t>
              </a:r>
            </a:p>
          </p:txBody>
        </p:sp>
      </p:grpSp>
      <p:pic>
        <p:nvPicPr>
          <p:cNvPr id="4" name="G1_L9_kihon_v5_have">
            <a:hlinkClick r:id="" action="ppaction://media"/>
            <a:extLst>
              <a:ext uri="{FF2B5EF4-FFF2-40B4-BE49-F238E27FC236}">
                <a16:creationId xmlns:a16="http://schemas.microsoft.com/office/drawing/2014/main" id="{BA3B476D-8958-2B78-6635-835B125689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1419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266A7D1-09C3-BD1A-2780-005CAC23537C}"/>
              </a:ext>
            </a:extLst>
          </p:cNvPr>
          <p:cNvSpPr/>
          <p:nvPr/>
        </p:nvSpPr>
        <p:spPr>
          <a:xfrm flipH="1">
            <a:off x="3009900" y="3148041"/>
            <a:ext cx="3124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503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2204D-1862-D681-BD2F-49122DA40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2795682-E20C-0551-5607-98F3C2A8EDC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4AEB575-A6A8-3FC0-5E80-C237E677556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7EC457-F924-6886-2882-EBAAF4FFF13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97B43B3-DA85-E11D-290D-3EA515F09621}"/>
              </a:ext>
            </a:extLst>
          </p:cNvPr>
          <p:cNvGrpSpPr/>
          <p:nvPr/>
        </p:nvGrpSpPr>
        <p:grpSpPr>
          <a:xfrm>
            <a:off x="815008" y="1536175"/>
            <a:ext cx="7513983" cy="3785651"/>
            <a:chOff x="815008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3051187-3577-1031-835D-F0403F52F81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B8F6D4A-3DAD-DDDB-F23D-CD11000D4ACB}"/>
                </a:ext>
              </a:extLst>
            </p:cNvPr>
            <p:cNvSpPr txBox="1"/>
            <p:nvPr/>
          </p:nvSpPr>
          <p:spPr>
            <a:xfrm>
              <a:off x="815008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6_pen">
            <a:hlinkClick r:id="" action="ppaction://media"/>
            <a:extLst>
              <a:ext uri="{FF2B5EF4-FFF2-40B4-BE49-F238E27FC236}">
                <a16:creationId xmlns:a16="http://schemas.microsoft.com/office/drawing/2014/main" id="{4AE9CAC9-D707-2F14-710B-A6E0C287EA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18907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90EBF9D-9408-96DB-8C55-BF65C1101265}"/>
              </a:ext>
            </a:extLst>
          </p:cNvPr>
          <p:cNvSpPr/>
          <p:nvPr/>
        </p:nvSpPr>
        <p:spPr>
          <a:xfrm flipH="1">
            <a:off x="3390900" y="3519516"/>
            <a:ext cx="2362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8983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9_kihon_v1_like">
            <a:hlinkClick r:id="" action="ppaction://media"/>
            <a:extLst>
              <a:ext uri="{FF2B5EF4-FFF2-40B4-BE49-F238E27FC236}">
                <a16:creationId xmlns:a16="http://schemas.microsoft.com/office/drawing/2014/main" id="{8A58D15C-B8EA-43F6-8C24-29B185A928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5677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F7421-3358-FD9D-3DED-8D3AADB40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703AB44-3CEF-0149-EC8C-B11B8E8AECB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97A39B-DF4F-B03D-CC2A-AD46D23F87A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91E9BAA-FCFB-2EE2-E9A7-BBCBE112E7E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310C6EF-EC28-80E1-A44B-A4DFFAD05E41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3B2CB19-EC68-5142-62CF-890829C37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speak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97CE703-FE1B-839E-54A6-5DE1A256D8C5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を話す</a:t>
              </a:r>
            </a:p>
          </p:txBody>
        </p:sp>
      </p:grpSp>
      <p:pic>
        <p:nvPicPr>
          <p:cNvPr id="3" name="G1_L9_kihon_v7_speak">
            <a:hlinkClick r:id="" action="ppaction://media"/>
            <a:extLst>
              <a:ext uri="{FF2B5EF4-FFF2-40B4-BE49-F238E27FC236}">
                <a16:creationId xmlns:a16="http://schemas.microsoft.com/office/drawing/2014/main" id="{99E6EF02-FE4B-A7B6-E75D-08FC36059F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01838" y="12128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E80E974-4704-8335-01D3-039534E11E8D}"/>
              </a:ext>
            </a:extLst>
          </p:cNvPr>
          <p:cNvSpPr/>
          <p:nvPr/>
        </p:nvSpPr>
        <p:spPr>
          <a:xfrm flipH="1">
            <a:off x="2705100" y="3429000"/>
            <a:ext cx="3733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649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09F0D-5815-26AC-B6E4-69849012A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40AA4C5-F8E3-A335-AF39-7CA98FC9411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5BCDF73-BCCA-D406-9AC6-D37316075B4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CD78E54-83C7-E38E-ECD9-0A476E4A438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3AB1384-844A-05BE-B403-20BCF987F8C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EFD8899-80A2-FB76-49C7-1BC77160521A}"/>
                </a:ext>
              </a:extLst>
            </p:cNvPr>
            <p:cNvSpPr txBox="1"/>
            <p:nvPr/>
          </p:nvSpPr>
          <p:spPr>
            <a:xfrm>
              <a:off x="885825" y="4007635"/>
              <a:ext cx="73723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English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AB1A66B-0485-4AD7-8B69-78A9980D4FA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英語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8_English">
            <a:hlinkClick r:id="" action="ppaction://media"/>
            <a:extLst>
              <a:ext uri="{FF2B5EF4-FFF2-40B4-BE49-F238E27FC236}">
                <a16:creationId xmlns:a16="http://schemas.microsoft.com/office/drawing/2014/main" id="{F2D347BB-7E96-2746-E0FE-47A20F034D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20900" y="7413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D4439B-8CCB-CC62-876C-F6B66076C4E4}"/>
              </a:ext>
            </a:extLst>
          </p:cNvPr>
          <p:cNvSpPr/>
          <p:nvPr/>
        </p:nvSpPr>
        <p:spPr>
          <a:xfrm flipH="1">
            <a:off x="2276475" y="3519516"/>
            <a:ext cx="45910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1220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D9E24-B4F6-8416-49F7-383AF9262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F7DF573-661D-C103-2C78-E9A55F6D7CD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A0919C0-2B42-63B5-6AEB-4845530F91F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BE1D810-9086-4D6A-8D47-2022817302A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3D26509-8116-7700-2B09-ACCB05B0505D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8358638-08C5-8B78-9ABA-F1581815E52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1C35765-00BD-389D-8627-F14F25A850EE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9_what">
            <a:hlinkClick r:id="" action="ppaction://media"/>
            <a:extLst>
              <a:ext uri="{FF2B5EF4-FFF2-40B4-BE49-F238E27FC236}">
                <a16:creationId xmlns:a16="http://schemas.microsoft.com/office/drawing/2014/main" id="{4A50EC0D-1623-B75C-0CAC-B2FCDF3CE3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-55563"/>
            <a:ext cx="609600" cy="609601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983463-FB46-3C73-C0C3-05F0AA60CF68}"/>
              </a:ext>
            </a:extLst>
          </p:cNvPr>
          <p:cNvSpPr/>
          <p:nvPr/>
        </p:nvSpPr>
        <p:spPr>
          <a:xfrm flipH="1">
            <a:off x="2962275" y="3776046"/>
            <a:ext cx="32194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46583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0DA95-97F1-1EA3-2E3C-C0DCD2E4B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1E6AEE-C6CD-8854-DD21-31CF0A97F4B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DDDB632-5F4C-5C25-1F80-79A10BB342C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2B6658E-4F35-6760-9BFB-6B84226BDCE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1CFCC4A-64C0-A2D5-B452-26334E6B91EA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C4D5D24-42D3-8C3B-4EF0-0C7EAF2CEEC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0433636-EB0A-C06B-D235-FB6C6326F900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がほしい</a:t>
              </a:r>
            </a:p>
          </p:txBody>
        </p:sp>
      </p:grpSp>
      <p:pic>
        <p:nvPicPr>
          <p:cNvPr id="4" name="G1_L9_kihon_v10_want">
            <a:hlinkClick r:id="" action="ppaction://media"/>
            <a:extLst>
              <a:ext uri="{FF2B5EF4-FFF2-40B4-BE49-F238E27FC236}">
                <a16:creationId xmlns:a16="http://schemas.microsoft.com/office/drawing/2014/main" id="{E6BD2B85-AE3D-502E-A929-09BDA223B1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55850" y="19510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687B7E8-C798-0A4B-5EC0-7323B5A1D65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FDF435-5024-24BB-092E-D917F014B8A6}"/>
              </a:ext>
            </a:extLst>
          </p:cNvPr>
          <p:cNvSpPr/>
          <p:nvPr/>
        </p:nvSpPr>
        <p:spPr>
          <a:xfrm flipH="1">
            <a:off x="2962275" y="3378030"/>
            <a:ext cx="32194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5941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510FF3-A205-4515-8853-08F6DBF84C72}"/>
              </a:ext>
            </a:extLst>
          </p:cNvPr>
          <p:cNvSpPr txBox="1"/>
          <p:nvPr/>
        </p:nvSpPr>
        <p:spPr>
          <a:xfrm>
            <a:off x="911087" y="2767281"/>
            <a:ext cx="73218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が好きである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9_kihon_v1_like">
            <a:hlinkClick r:id="" action="ppaction://media"/>
            <a:extLst>
              <a:ext uri="{FF2B5EF4-FFF2-40B4-BE49-F238E27FC236}">
                <a16:creationId xmlns:a16="http://schemas.microsoft.com/office/drawing/2014/main" id="{E857A25F-F26E-478E-9E98-15144B7D30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821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22C8C7-45C6-444F-937F-E1AB12EE757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音楽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2_music">
            <a:hlinkClick r:id="" action="ppaction://media"/>
            <a:extLst>
              <a:ext uri="{FF2B5EF4-FFF2-40B4-BE49-F238E27FC236}">
                <a16:creationId xmlns:a16="http://schemas.microsoft.com/office/drawing/2014/main" id="{1BEEFA68-4523-491C-BCA1-3CAA61B007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2600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music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9_kihon_v2_music">
            <a:hlinkClick r:id="" action="ppaction://media"/>
            <a:extLst>
              <a:ext uri="{FF2B5EF4-FFF2-40B4-BE49-F238E27FC236}">
                <a16:creationId xmlns:a16="http://schemas.microsoft.com/office/drawing/2014/main" id="{72D1667F-11B4-40A4-A430-1BA93C82ED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635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音楽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9_kihon_v2_music">
            <a:hlinkClick r:id="" action="ppaction://media"/>
            <a:extLst>
              <a:ext uri="{FF2B5EF4-FFF2-40B4-BE49-F238E27FC236}">
                <a16:creationId xmlns:a16="http://schemas.microsoft.com/office/drawing/2014/main" id="{C3BEA5C7-77BE-426D-843A-82924E6CF1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528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F1378F8-4619-48F6-ACD3-BA2D7387DD1C}"/>
              </a:ext>
            </a:extLst>
          </p:cNvPr>
          <p:cNvGrpSpPr/>
          <p:nvPr/>
        </p:nvGrpSpPr>
        <p:grpSpPr>
          <a:xfrm>
            <a:off x="815009" y="1243787"/>
            <a:ext cx="7513983" cy="4370427"/>
            <a:chOff x="815009" y="1206868"/>
            <a:chExt cx="7513983" cy="437042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206868"/>
              <a:ext cx="7513983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（競技など）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3_play">
            <a:hlinkClick r:id="" action="ppaction://media"/>
            <a:extLst>
              <a:ext uri="{FF2B5EF4-FFF2-40B4-BE49-F238E27FC236}">
                <a16:creationId xmlns:a16="http://schemas.microsoft.com/office/drawing/2014/main" id="{AF2EE1B8-C092-4136-874D-9594EF7BD1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79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16108</TotalTime>
  <Words>205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2044</cp:revision>
  <cp:lastPrinted>2016-06-23T16:36:17Z</cp:lastPrinted>
  <dcterms:created xsi:type="dcterms:W3CDTF">2016-05-30T03:13:09Z</dcterms:created>
  <dcterms:modified xsi:type="dcterms:W3CDTF">2025-09-29T08:42:26Z</dcterms:modified>
</cp:coreProperties>
</file>