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3668" r:id="rId2"/>
    <p:sldId id="3669" r:id="rId3"/>
    <p:sldId id="4151" r:id="rId4"/>
    <p:sldId id="4096" r:id="rId5"/>
    <p:sldId id="4133" r:id="rId6"/>
    <p:sldId id="4098" r:id="rId7"/>
    <p:sldId id="4185" r:id="rId8"/>
    <p:sldId id="4186" r:id="rId9"/>
    <p:sldId id="4187" r:id="rId10"/>
    <p:sldId id="4188" r:id="rId11"/>
    <p:sldId id="4189" r:id="rId12"/>
    <p:sldId id="4190" r:id="rId13"/>
    <p:sldId id="3718" r:id="rId14"/>
    <p:sldId id="4159" r:id="rId15"/>
    <p:sldId id="4191" r:id="rId16"/>
    <p:sldId id="4192" r:id="rId17"/>
    <p:sldId id="4193" r:id="rId18"/>
    <p:sldId id="4194" r:id="rId19"/>
    <p:sldId id="4195" r:id="rId20"/>
    <p:sldId id="4196" r:id="rId21"/>
    <p:sldId id="4197" r:id="rId22"/>
    <p:sldId id="4198" r:id="rId23"/>
    <p:sldId id="4199" r:id="rId24"/>
    <p:sldId id="3719" r:id="rId25"/>
    <p:sldId id="4170" r:id="rId26"/>
    <p:sldId id="4200" r:id="rId27"/>
    <p:sldId id="4201" r:id="rId28"/>
    <p:sldId id="4202" r:id="rId29"/>
    <p:sldId id="4203" r:id="rId30"/>
    <p:sldId id="4204" r:id="rId31"/>
    <p:sldId id="4205" r:id="rId32"/>
    <p:sldId id="4206" r:id="rId33"/>
    <p:sldId id="4207" r:id="rId34"/>
    <p:sldId id="4208" r:id="rId35"/>
    <p:sldId id="3720" r:id="rId36"/>
    <p:sldId id="4180" r:id="rId37"/>
    <p:sldId id="4209" r:id="rId38"/>
    <p:sldId id="4210" r:id="rId39"/>
    <p:sldId id="4211" r:id="rId40"/>
    <p:sldId id="4212" r:id="rId41"/>
    <p:sldId id="4213" r:id="rId42"/>
    <p:sldId id="4214" r:id="rId43"/>
    <p:sldId id="4215" r:id="rId44"/>
    <p:sldId id="4216" r:id="rId45"/>
    <p:sldId id="4217" r:id="rId46"/>
    <p:sldId id="3721" r:id="rId47"/>
    <p:sldId id="3722" r:id="rId48"/>
    <p:sldId id="4219" r:id="rId49"/>
    <p:sldId id="4220" r:id="rId50"/>
    <p:sldId id="4221" r:id="rId51"/>
    <p:sldId id="4222" r:id="rId52"/>
    <p:sldId id="4223" r:id="rId53"/>
    <p:sldId id="4224" r:id="rId54"/>
    <p:sldId id="4225" r:id="rId55"/>
    <p:sldId id="4226" r:id="rId56"/>
    <p:sldId id="4227" r:id="rId57"/>
    <p:sldId id="4228" r:id="rId5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8CBAD"/>
    <a:srgbClr val="005C2A"/>
    <a:srgbClr val="00FF00"/>
    <a:srgbClr val="FFFF8B"/>
    <a:srgbClr val="B4FEB4"/>
    <a:srgbClr val="FF3399"/>
    <a:srgbClr val="0043C8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8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5265-E0B0-37D9-1014-EB6AAEFA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549BAA-E17B-96E9-29C4-3105424F7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1A5117-5A50-15D6-F07A-74C2C2770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EF793-21F5-7B31-7383-0B614D552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9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627A9-0221-9202-5315-E5477F242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4C6DFCD-54C4-845B-A6B0-06A125B54E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FA245B9-D51F-E651-BB03-D14B9AF25F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38175C-64C2-158C-7267-CCC0B24888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401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F00B0-AF85-4B37-2D22-E37244BA6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C3A83BC-FFBC-2E22-C90C-87E1CE1859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E9B4D4D-5EBD-50A8-7943-087D818965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1535EC-6B96-896B-6A91-8E7F34B297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30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AEB53-1D06-F36B-FBB1-080ED6798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26B3175-55C4-F7B4-0871-1E0014D3F2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B4FEE1B-6B31-62A9-691C-D687C6885A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FB3391-6A2D-7744-4381-10936E0349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8108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496AF-9D75-16AD-9D2C-DBAA58A46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2822C38-296C-F0C6-A221-1BEC4374A1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21CFEB7-A31F-D9D2-E733-CD0162945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5FD9E4-E5E7-8395-4055-005F698629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712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A9A9E-69DE-9260-76EA-9ACFD73AF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4D161EA-39B5-6B2D-9D5A-A5380CBA1D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18E858C-CBBC-898A-0A83-D5033B7E53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819EF0-7046-05EB-7483-65A124A794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316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1A895-2AD3-1380-704D-071D39D82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EA62F2E-02C4-D078-362D-4995A98DBA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3410C30-8AC8-6847-DAEE-4BF83D88D5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EC70BF-047E-4D79-BE28-7A0C71F128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884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E47B4-EFF9-EA45-D495-8220FF060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F009583-DB7A-6779-E11F-2FF415855E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0A8D155-B8A1-CD6D-004D-26D338E8A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02A49D-F4E0-BFAB-17EF-1D9E368339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578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9A816-79D2-B67F-089F-C75247CB1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930EA84-909B-23BF-3447-4DE2E2EC66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713924F-CB29-42EE-F204-08B0FE81AF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1A5EC69-15DD-1FEF-108F-5DBFCF095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699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22C94-DFAC-9335-AC94-9DB428610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C0906C3-96DE-4C28-F0B4-7F05D11D68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92C93A6-3667-90D1-E99B-1F1D06A9B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B1F0B7-2E71-2265-954F-8DAB3EB2D0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8988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20AB0-3411-FE1D-FA3C-DC08C1FFF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28553F5-D9EE-581C-6006-B6E8F97806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77DFF02-AE2E-9AEC-3E66-C5368742C1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00E25F-D28D-40D8-8417-0980602E58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478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4FDF-D8E5-AC8D-02D1-BF322CCE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2DE79F-39D4-B85E-894F-C8DFF52FB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20D9F6-E5E2-6294-9685-CA7148322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013DD7-A1DB-682B-DC7C-068FF4B79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7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E3472-73E3-9EEE-CB00-7C9A23588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5D3FABA-122B-2247-E906-EA7047B911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58134E2-FE68-60BB-9AA9-106188152E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D05BD3-A849-C88C-54CD-E97093140F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9650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D581A-30E3-313C-D080-B434D772D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16518D6-A83A-0E9A-70A7-AD25290B2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DF80A96-1ADF-134A-8773-FADBFCDD0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2D1D45-58BB-F3BE-8A95-F352546EC8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002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F6E5E-8B83-E9FF-30FE-1D2E002C4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7488539-5E97-D1B9-7797-E36EC62F0C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840853C-12C4-F5ED-A6EE-AD1EDBE54C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48C7DD-ACD4-673C-BC37-E12670F3DE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31990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C3B0A-9249-269F-C2E1-F99A77255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0B5CA91-055F-C3B3-B374-51C28ED88F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CEEC67E-DD80-A8CE-3CFE-98EC09534F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44DCE9-CCDD-3066-5D1C-A48A15F9B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051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13066-6CC6-8A97-F11F-82BE23218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E7BB752-DF12-EC4E-31FC-43A22B9789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CE30106-18E7-94A9-8046-DB1FD72515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1323C6-89C5-B8F5-A54D-3336804CF4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83885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190E9-8940-B8BA-CBF8-34D2C655B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35EC46B-68A7-F59A-3724-A72782459D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2345483-1FB4-CD76-388E-BAECEB8ED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5C696D-5321-3DFA-4C3A-91BCD540C9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1310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B224C-ED0C-28FA-B716-44695121F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94EC67E-969B-5FD0-8637-20CEDBCD4F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3F404F8-B354-4A79-8A7E-C92816C9A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BBB7B6-89B5-DD6C-8589-2681C079EC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124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38166-126B-B641-3BB9-45F184F13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E1C6099-DCAE-1CD9-F466-192011566E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51DF5F6-572E-3D82-2E6D-20A4D560ED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B2B634D-7B8A-E4EE-977D-C90DCE6FE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5191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50D10-90E9-6E3F-D5A9-1392EAF1E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F809336-5EFD-7F12-D83D-DB59234E43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6AC1743-EE1A-D866-6E53-7BFA085EF2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19DD58-6E28-418E-BEB9-4BCCD0D05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4949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D99F9-D60F-0404-57C0-7797B7955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040CD05-3439-6597-3031-6A6D14DED3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8AA06C9-1F92-DBB6-8CAF-346921732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400433-845C-4FAC-CF55-AF3E392C3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43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D209E-ED81-EC3B-A989-0B68074C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B16F31-5E23-2896-4CC1-92032CFA5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E8CF68-B618-FD23-6F4E-5744B928D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498C24-1B1D-FCB0-7582-E0705B183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60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7F1DE-BD8D-9202-7139-E1EDA073A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B51D689-0EAF-2CBE-595E-77D912F539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B38BBCF-1919-7C28-8364-C6B5CBBC7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385A57-A23D-6756-5883-C80159D794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0172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7082C-8143-177D-E9B3-E8D15F2B6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A2BC2F7-AAE9-E7DD-EBD4-CE2C23B094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3262B7C-ECAB-EC8A-1C4C-3541AE4E5D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479CDDA-B8BE-76CA-75B2-B4F3B980D6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32810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18EE7-2B69-322C-B60F-689CFFD59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03B49E4-7595-27CC-500F-60D6A65D81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BC7FE1F-378F-6630-E6ED-414534C15D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22F6F5-19A0-31EF-C210-04AA76F452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45671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17995-3471-2F19-A737-70405AD39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3AF3DE2-F281-78BA-2FDA-99FB52B225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BDF6B3A-C54F-5C87-46F0-81C6112466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D1B2E7-6EA5-AB14-DD40-E035D5C119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91547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5A1C8-C480-9B47-0442-73A478C86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39C8277-8BD4-A339-BB43-A49CA2F644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15E376A-2BC5-3EDB-C14B-9B084E492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0C0E7C-3D68-D67E-FC42-7A36CE8C4C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7704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97E43-51BF-59CC-D61E-B3A507A0E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AC0EEC4-952B-5509-8F74-F6151FF58F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8EFEC61-5757-969E-BB2C-3B058B517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A7BFEE-306F-FE72-4193-EABEE52C2F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9208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686E1-7DAA-6797-F733-F4FC04165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B7D9654-DED5-20F9-8FFD-BAB93D2C13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DD4004C-FED2-99CA-B9E6-A808DC3897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41198C-2485-A450-9BFE-D91B668970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9476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DB1B7-5692-C228-1AD6-DC6DED2C0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311FD74-75F9-3CEA-82A4-A547347B5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0F0FB58-879D-5B60-ED33-D5882115B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AED4D8-53EB-6405-FB09-4BDAABF333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2696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19F03-A1FC-D5B9-3B96-F7D053E58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C7545DC-7A71-C49C-1037-39C13D3264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3410C7E-906A-23FF-A887-68C7D7934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EFEF45-BCDD-31F1-D2EF-887493A834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601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7967D-E8B6-CE63-A0EF-262334F4D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D67CB39-7127-6459-4D24-7897A5FF34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69F4848-917F-6518-E0F4-DF83A0E669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69417D-1DE0-5DDA-9B94-84283619D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7304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32FC2-CEAF-3DBB-31CE-7FC127F14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A0A9FD-2A1F-3B60-1F62-B96F589D99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8ACE66F-1F3F-4F6B-B770-DC54D73E12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9DD34B-A3FC-7194-58A9-399A7BF09A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0468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7E436-937C-617E-122D-ED1428F61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8161C4C-0283-4D80-32B1-68E91401B7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A0DC4AA-BB49-B656-91BA-1C420612B8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8C43B9-57C7-C74A-2F6D-B726352721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525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9E8A8-6766-D02F-41B9-6713D94FC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CA303EC-0185-CCF3-DB6A-A240C8E10B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1314E88-6D7C-EDE1-9BC7-79266D7263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9A9628-2D70-5F0A-C58B-3E20A8FB46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6095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4E299-487D-37F0-C036-3C3F60F25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61317E8-0EDD-A282-87DD-E192BA9103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095F51E-90AB-9415-9A76-F3E10737A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9DF736-CA5E-E1EB-397A-EB3AF80790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4811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7B150-30FC-3AA2-CEB5-E17DE2CD8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A0182EF-3159-F9AD-CAD3-03D0789428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6887039-CF22-4B81-90BB-C6612FC374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604FE3-072B-1306-D1B9-1BEC4A3AEF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6184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0F00C-3100-E7D0-DAD7-C1E0A85D8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3BE7D5B-5143-5F5D-D522-769D28D71B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AA06A7B-CF03-861D-8571-FF4E0ACAE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98F5CC-1D39-6A8E-CF05-EF77A26917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60438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9A293-7BC4-438E-6EA7-6C2F6BA80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AC952E6-866A-F8BB-250E-9A0499CBAA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E9CEF48-BE21-6DD9-8852-65FDB2593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4E4D29-3936-C6B1-8F29-BB5C0DD078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625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15305-4D8F-3DE0-382F-664C9C1F4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C7C6EF8-3D2E-E5BD-4A75-C4FB002EDF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A380234-10A5-D6E0-3B7D-152FB9BAF5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3758D-140C-2D75-D769-AB783F296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382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A0068-480B-8ECF-1E87-A9B38E173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C89D9A2-6A67-A0B4-9ED3-7755790DCE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79BC7CE-4652-2692-C960-E55B20CF21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DC2CD6-BA8A-9043-6FB2-7FFE2766C5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983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FBA1D-BC73-8BE4-B5C1-E2CA52DE2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F80D082-99E8-BD6E-0C85-E847A8756E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C0063CA-0101-AEEB-ADF5-296C3D6778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662D6A-AA59-C015-0A5C-61CBE83358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462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09794-1815-9134-ED8C-869540B39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2C13948-826C-55A4-6B82-19D552BAEA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0D0D4E8-DA53-1F95-B3C2-8839E311F6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0E55EC-3C09-5683-9788-7E4A97168A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641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985BA-E6CB-61DC-7305-65C48B856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89FE955-77CF-7916-B89F-ED18FC45E3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02F1531-EACF-2543-C0C1-29D9CC1DD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C97A47-7E52-7AA5-54AB-709FDF8BB8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74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60221-B28E-655D-9E71-222DA93CE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0253759-DBD0-92AA-9EEA-C5022A1E493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2D4A77-8F2B-9378-4781-1DE5436D9190}"/>
              </a:ext>
            </a:extLst>
          </p:cNvPr>
          <p:cNvSpPr txBox="1"/>
          <p:nvPr/>
        </p:nvSpPr>
        <p:spPr>
          <a:xfrm>
            <a:off x="2443214" y="4636321"/>
            <a:ext cx="425757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cat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EA7C92-EF21-26BA-3619-F174F824C791}"/>
              </a:ext>
            </a:extLst>
          </p:cNvPr>
          <p:cNvSpPr txBox="1"/>
          <p:nvPr/>
        </p:nvSpPr>
        <p:spPr>
          <a:xfrm>
            <a:off x="1030937" y="1198322"/>
            <a:ext cx="70821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ネコが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like  cats.">
            <a:hlinkClick r:id="" action="ppaction://media"/>
            <a:extLst>
              <a:ext uri="{FF2B5EF4-FFF2-40B4-BE49-F238E27FC236}">
                <a16:creationId xmlns:a16="http://schemas.microsoft.com/office/drawing/2014/main" id="{2D5CC243-938A-8429-A11E-828E4EC7FF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77425" y="1933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6055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2DFF4-C107-1CBC-54AC-005FFBB61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1EABE9E-0B0C-0038-A3ED-5008F46520F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1882AA-21F4-90B3-BFE0-B7545277C619}"/>
              </a:ext>
            </a:extLst>
          </p:cNvPr>
          <p:cNvSpPr txBox="1"/>
          <p:nvPr/>
        </p:nvSpPr>
        <p:spPr>
          <a:xfrm>
            <a:off x="2195174" y="2917321"/>
            <a:ext cx="475365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cat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like  cats.">
            <a:hlinkClick r:id="" action="ppaction://media"/>
            <a:extLst>
              <a:ext uri="{FF2B5EF4-FFF2-40B4-BE49-F238E27FC236}">
                <a16:creationId xmlns:a16="http://schemas.microsoft.com/office/drawing/2014/main" id="{F2AAEE7A-7DE9-0ACD-62CE-6C9B83A2CB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77425" y="1933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0379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4A88C-7F83-8E3C-8A46-4729E5F42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B68C182-2926-F6C0-E8D9-AA9C7C1EEF4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99E3543-E8FD-E695-E5C5-B9D886A52DC9}"/>
              </a:ext>
            </a:extLst>
          </p:cNvPr>
          <p:cNvSpPr txBox="1"/>
          <p:nvPr/>
        </p:nvSpPr>
        <p:spPr>
          <a:xfrm>
            <a:off x="1030937" y="2875002"/>
            <a:ext cx="70821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ネコが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like  cats.">
            <a:hlinkClick r:id="" action="ppaction://media"/>
            <a:extLst>
              <a:ext uri="{FF2B5EF4-FFF2-40B4-BE49-F238E27FC236}">
                <a16:creationId xmlns:a16="http://schemas.microsoft.com/office/drawing/2014/main" id="{A5BE7018-0434-9AB3-2FD4-D9DA1B1251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77425" y="1933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9512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96705-EAC7-8B43-FDFE-0CEED1052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0C923B4-5C25-0973-DF86-856F6B8448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516" b="50976"/>
          <a:stretch/>
        </p:blipFill>
        <p:spPr>
          <a:xfrm>
            <a:off x="243755" y="1022216"/>
            <a:ext cx="8654497" cy="68061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DFA82B4-B492-F5E5-6C2D-2A974CF420BC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803FDA-72C2-19EC-1AB9-B95922EC29AE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play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baseball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play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が主語の行為（すること）を表し、目的語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baseball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その対象を具体的に説明しています。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0C84CAF-B5A1-0ACA-3C07-0C29C2D6C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4E7429-D6A2-76A5-9A74-9A3833208595}"/>
              </a:ext>
            </a:extLst>
          </p:cNvPr>
          <p:cNvSpPr txBox="1"/>
          <p:nvPr/>
        </p:nvSpPr>
        <p:spPr>
          <a:xfrm>
            <a:off x="1032443" y="1757782"/>
            <a:ext cx="209175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私は野球をします。</a:t>
            </a:r>
          </a:p>
        </p:txBody>
      </p:sp>
    </p:spTree>
    <p:extLst>
      <p:ext uri="{BB962C8B-B14F-4D97-AF65-F5344CB8AC3E}">
        <p14:creationId xmlns:p14="http://schemas.microsoft.com/office/powerpoint/2010/main" val="96230028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F8FC1-6BAF-70E6-AF14-FEF24A29F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B99D578-E613-290F-651D-220A1233DDC7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C481C16-EF1A-819A-5680-8CF6F08D7EA2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58EAF00-4FE8-CD22-2C22-18E2C3D5B039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DEFDD9A-0086-B109-EBFA-DDCC4F62ACA8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CF939CFA-125B-C582-87C7-45CB5B73E06E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76775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DDF55-4C7E-C300-D272-0ACB28C8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CC19D72-0A59-87E0-77F0-08E053977AA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216F85-85CB-B77C-ED42-6565E2154A02}"/>
              </a:ext>
            </a:extLst>
          </p:cNvPr>
          <p:cNvSpPr txBox="1"/>
          <p:nvPr/>
        </p:nvSpPr>
        <p:spPr>
          <a:xfrm>
            <a:off x="1765031" y="4636321"/>
            <a:ext cx="561392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baseball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07D192A-B015-FCA4-1C4A-565AA824B327}"/>
              </a:ext>
            </a:extLst>
          </p:cNvPr>
          <p:cNvSpPr txBox="1"/>
          <p:nvPr/>
        </p:nvSpPr>
        <p:spPr>
          <a:xfrm>
            <a:off x="1322287" y="1198322"/>
            <a:ext cx="6499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野球を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play  baseball.">
            <a:hlinkClick r:id="" action="ppaction://media"/>
            <a:extLst>
              <a:ext uri="{FF2B5EF4-FFF2-40B4-BE49-F238E27FC236}">
                <a16:creationId xmlns:a16="http://schemas.microsoft.com/office/drawing/2014/main" id="{FB460BD2-94F4-670F-C58D-50A5E9E1A9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88525" y="1546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5385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F917D-C100-F769-FA1F-1A1AFDF44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972C0A3-2233-247C-FDF4-A47823C1D82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B8B8A7-1419-5FDB-2358-ADDC8337540C}"/>
              </a:ext>
            </a:extLst>
          </p:cNvPr>
          <p:cNvSpPr txBox="1"/>
          <p:nvPr/>
        </p:nvSpPr>
        <p:spPr>
          <a:xfrm>
            <a:off x="1447517" y="2917321"/>
            <a:ext cx="6248965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[p---]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baseball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play  baseball.">
            <a:hlinkClick r:id="" action="ppaction://media"/>
            <a:extLst>
              <a:ext uri="{FF2B5EF4-FFF2-40B4-BE49-F238E27FC236}">
                <a16:creationId xmlns:a16="http://schemas.microsoft.com/office/drawing/2014/main" id="{BAF752D3-94D7-68A3-BF9E-51EB972ECA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88525" y="1546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4855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E188B-DD44-9815-B5F1-5B82E43EB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33AD5DF-8EFC-B467-17A7-17EEB468B4C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27EDB3-BC30-2C45-BAA1-E618A9FE27A6}"/>
              </a:ext>
            </a:extLst>
          </p:cNvPr>
          <p:cNvSpPr txBox="1"/>
          <p:nvPr/>
        </p:nvSpPr>
        <p:spPr>
          <a:xfrm>
            <a:off x="1322292" y="2875002"/>
            <a:ext cx="6499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野球を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play  baseball.">
            <a:hlinkClick r:id="" action="ppaction://media"/>
            <a:extLst>
              <a:ext uri="{FF2B5EF4-FFF2-40B4-BE49-F238E27FC236}">
                <a16:creationId xmlns:a16="http://schemas.microsoft.com/office/drawing/2014/main" id="{1556ECD1-D8CD-4E7B-0A50-3A0658CD4D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88525" y="1546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4534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4F205-4FAC-1CA7-D5E9-8EC99FC62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394B7BC-6E4A-3BAF-5271-4A1493DBFDBB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7C74197-C837-9E4A-0ED1-184F977CD482}"/>
              </a:ext>
            </a:extLst>
          </p:cNvPr>
          <p:cNvSpPr txBox="1"/>
          <p:nvPr/>
        </p:nvSpPr>
        <p:spPr>
          <a:xfrm>
            <a:off x="1458044" y="4636321"/>
            <a:ext cx="622790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basketball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3BC96B1-6C27-B1EE-71F1-F9098497605A}"/>
              </a:ext>
            </a:extLst>
          </p:cNvPr>
          <p:cNvSpPr txBox="1"/>
          <p:nvPr/>
        </p:nvSpPr>
        <p:spPr>
          <a:xfrm>
            <a:off x="1322287" y="787340"/>
            <a:ext cx="64994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バスケットボールを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I play  basketball.">
            <a:hlinkClick r:id="" action="ppaction://media"/>
            <a:extLst>
              <a:ext uri="{FF2B5EF4-FFF2-40B4-BE49-F238E27FC236}">
                <a16:creationId xmlns:a16="http://schemas.microsoft.com/office/drawing/2014/main" id="{587711E2-E354-C40F-4D71-544552B962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61575" y="1006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0527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8458E-B2C7-AC5B-90FB-294D318EA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2569204-D89F-D861-B5BE-9D4B37254D9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47CF5F-E22A-C8C2-AFC2-E60ED46F0EA3}"/>
              </a:ext>
            </a:extLst>
          </p:cNvPr>
          <p:cNvSpPr txBox="1"/>
          <p:nvPr/>
        </p:nvSpPr>
        <p:spPr>
          <a:xfrm>
            <a:off x="1154064" y="2917321"/>
            <a:ext cx="683587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[p---]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basketball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play  basketball.">
            <a:hlinkClick r:id="" action="ppaction://media"/>
            <a:extLst>
              <a:ext uri="{FF2B5EF4-FFF2-40B4-BE49-F238E27FC236}">
                <a16:creationId xmlns:a16="http://schemas.microsoft.com/office/drawing/2014/main" id="{575840F6-54E5-B192-2F2A-77F188200D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61575" y="1006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7892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A73AF42-0642-9C78-7F1D-47FBC57111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919" b="64483"/>
          <a:stretch/>
        </p:blipFill>
        <p:spPr>
          <a:xfrm>
            <a:off x="243755" y="1022216"/>
            <a:ext cx="8654497" cy="735564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music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が主語の感情や嗜好を示し、目的語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music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その対象を具体的に説明しています。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3" y="1757782"/>
            <a:ext cx="238385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私は音楽が好きです。</a:t>
            </a:r>
          </a:p>
        </p:txBody>
      </p:sp>
    </p:spTree>
    <p:extLst>
      <p:ext uri="{BB962C8B-B14F-4D97-AF65-F5344CB8AC3E}">
        <p14:creationId xmlns:p14="http://schemas.microsoft.com/office/powerpoint/2010/main" val="161762738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9C960-3E33-1ADB-A7E7-0C306AFCC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CBF752F-5C1D-E3D7-9728-D1A0E159B75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CA2B7C-7937-B1CD-7EC2-47469FBA21F0}"/>
              </a:ext>
            </a:extLst>
          </p:cNvPr>
          <p:cNvSpPr txBox="1"/>
          <p:nvPr/>
        </p:nvSpPr>
        <p:spPr>
          <a:xfrm>
            <a:off x="1322292" y="2321004"/>
            <a:ext cx="64994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バスケットボールを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play  basketball.">
            <a:hlinkClick r:id="" action="ppaction://media"/>
            <a:extLst>
              <a:ext uri="{FF2B5EF4-FFF2-40B4-BE49-F238E27FC236}">
                <a16:creationId xmlns:a16="http://schemas.microsoft.com/office/drawing/2014/main" id="{78C4BB99-D972-FD1B-D8BF-449FCD8B18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61575" y="1006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254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C0453-4183-2208-DA42-A25B8813F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BA5E1B0-FF4F-AAE3-2279-96F264220018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FBAD294-7E6A-C9BB-E290-206C4BD2395F}"/>
              </a:ext>
            </a:extLst>
          </p:cNvPr>
          <p:cNvSpPr txBox="1"/>
          <p:nvPr/>
        </p:nvSpPr>
        <p:spPr>
          <a:xfrm>
            <a:off x="2012062" y="4636321"/>
            <a:ext cx="511986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tennis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24EC13-B114-7B2C-8DA8-C633B5791811}"/>
              </a:ext>
            </a:extLst>
          </p:cNvPr>
          <p:cNvSpPr txBox="1"/>
          <p:nvPr/>
        </p:nvSpPr>
        <p:spPr>
          <a:xfrm>
            <a:off x="1032277" y="1198322"/>
            <a:ext cx="70794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テニスを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play  tennis.">
            <a:hlinkClick r:id="" action="ppaction://media"/>
            <a:extLst>
              <a:ext uri="{FF2B5EF4-FFF2-40B4-BE49-F238E27FC236}">
                <a16:creationId xmlns:a16="http://schemas.microsoft.com/office/drawing/2014/main" id="{B8304B9F-AC84-F502-413A-5D8DA32529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28225" y="790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27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54691-D00B-282B-FC4A-FAB57B019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F5CC7C4-F949-2C49-88DF-2FD69035B0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D43C76-8BFB-3308-2F20-D7D106DC0B13}"/>
              </a:ext>
            </a:extLst>
          </p:cNvPr>
          <p:cNvSpPr txBox="1"/>
          <p:nvPr/>
        </p:nvSpPr>
        <p:spPr>
          <a:xfrm>
            <a:off x="1842554" y="2917321"/>
            <a:ext cx="545889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[p---]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tennis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play  tennis.">
            <a:hlinkClick r:id="" action="ppaction://media"/>
            <a:extLst>
              <a:ext uri="{FF2B5EF4-FFF2-40B4-BE49-F238E27FC236}">
                <a16:creationId xmlns:a16="http://schemas.microsoft.com/office/drawing/2014/main" id="{DD3AB00F-7D12-F8C3-9619-FA16A0C675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28225" y="790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6925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F29B5-48D2-84CC-5921-B2AF7D161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7FE45D5-90BC-584D-D9C1-F6C4932B6FF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D884D0D-A6CE-6A86-1F04-0C1F4FFA2AAE}"/>
              </a:ext>
            </a:extLst>
          </p:cNvPr>
          <p:cNvSpPr txBox="1"/>
          <p:nvPr/>
        </p:nvSpPr>
        <p:spPr>
          <a:xfrm>
            <a:off x="983875" y="2875002"/>
            <a:ext cx="71762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テニスを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play  tennis.">
            <a:hlinkClick r:id="" action="ppaction://media"/>
            <a:extLst>
              <a:ext uri="{FF2B5EF4-FFF2-40B4-BE49-F238E27FC236}">
                <a16:creationId xmlns:a16="http://schemas.microsoft.com/office/drawing/2014/main" id="{C5CA91BD-2187-6263-C9BC-E2EA9BC553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28225" y="790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6010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05490-55C3-2141-1319-2DCF60492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B4559B1-420E-1FE0-8EE9-5A280DC7E7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116" b="37133"/>
          <a:stretch/>
        </p:blipFill>
        <p:spPr>
          <a:xfrm>
            <a:off x="243755" y="1022216"/>
            <a:ext cx="8654497" cy="64251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EFCDFD0-4920-8550-5A44-DF64016BA707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B0BF19B-0A83-5DD4-ABDD-D3C831886282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don’t have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a pen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don’t have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は所有の否定を示し、目的語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pen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持っていない状態を説明しています。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D8E9735-C37E-F465-8D4C-979B00169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A05047-C48D-1AB0-A015-CC0BF0FA4268}"/>
              </a:ext>
            </a:extLst>
          </p:cNvPr>
          <p:cNvSpPr txBox="1"/>
          <p:nvPr/>
        </p:nvSpPr>
        <p:spPr>
          <a:xfrm>
            <a:off x="1032443" y="1757782"/>
            <a:ext cx="296805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私はペンを持っていません。</a:t>
            </a:r>
          </a:p>
        </p:txBody>
      </p:sp>
    </p:spTree>
    <p:extLst>
      <p:ext uri="{BB962C8B-B14F-4D97-AF65-F5344CB8AC3E}">
        <p14:creationId xmlns:p14="http://schemas.microsoft.com/office/powerpoint/2010/main" val="82657363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A5962-10CD-E408-7179-0C5241D7E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7527994-95D2-172D-8DF0-E870B466CCB7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E203C7B-AA8A-40C1-FE2D-260EA7B1740F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B9E2E64-C795-A792-8356-CCD06454760F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44BACE3-08A1-60F6-F226-EDDD3BDCE104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1B98F0F5-C40C-0591-56B4-83A3FA3896C6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788397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9F895-C0BB-A949-364D-D38E9759C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C7FB24B-0BDE-1927-BC5B-9383DE8B7A9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B31954-D502-3167-82CC-5DA00C158F75}"/>
              </a:ext>
            </a:extLst>
          </p:cNvPr>
          <p:cNvSpPr txBox="1"/>
          <p:nvPr/>
        </p:nvSpPr>
        <p:spPr>
          <a:xfrm>
            <a:off x="2356111" y="4128490"/>
            <a:ext cx="443176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don’t have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pen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71A153F-E7CF-86B9-2D8D-8DC537CAFCBB}"/>
              </a:ext>
            </a:extLst>
          </p:cNvPr>
          <p:cNvSpPr txBox="1"/>
          <p:nvPr/>
        </p:nvSpPr>
        <p:spPr>
          <a:xfrm>
            <a:off x="1322286" y="690490"/>
            <a:ext cx="64994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ペンを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don’t have a pen.">
            <a:hlinkClick r:id="" action="ppaction://media"/>
            <a:extLst>
              <a:ext uri="{FF2B5EF4-FFF2-40B4-BE49-F238E27FC236}">
                <a16:creationId xmlns:a16="http://schemas.microsoft.com/office/drawing/2014/main" id="{37C7E640-1C73-D00A-CF23-6AD768F728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79025" y="892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0405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8E20A-D649-83CF-DCBA-AB7A24A39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3E33187-70DE-2530-C2F0-CAFBEFA9AF6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64FF23-FBB5-2ADB-C1B2-FCDAB0E3EB36}"/>
              </a:ext>
            </a:extLst>
          </p:cNvPr>
          <p:cNvSpPr txBox="1"/>
          <p:nvPr/>
        </p:nvSpPr>
        <p:spPr>
          <a:xfrm>
            <a:off x="2038667" y="2409490"/>
            <a:ext cx="506666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[d----] have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pen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I don’t have a pen.">
            <a:hlinkClick r:id="" action="ppaction://media"/>
            <a:extLst>
              <a:ext uri="{FF2B5EF4-FFF2-40B4-BE49-F238E27FC236}">
                <a16:creationId xmlns:a16="http://schemas.microsoft.com/office/drawing/2014/main" id="{1DE5D35A-00DE-A06E-8B6C-13773FD41A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79025" y="892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5886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190A4-E3AC-5B4C-71B3-949BDC401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3F4541E-C2D4-B5D1-6424-3DFBA25A472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07930B-4F95-823A-59A9-CE40812802D2}"/>
              </a:ext>
            </a:extLst>
          </p:cNvPr>
          <p:cNvSpPr txBox="1"/>
          <p:nvPr/>
        </p:nvSpPr>
        <p:spPr>
          <a:xfrm>
            <a:off x="1322292" y="2321004"/>
            <a:ext cx="64994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ペンを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don’t have a pen.">
            <a:hlinkClick r:id="" action="ppaction://media"/>
            <a:extLst>
              <a:ext uri="{FF2B5EF4-FFF2-40B4-BE49-F238E27FC236}">
                <a16:creationId xmlns:a16="http://schemas.microsoft.com/office/drawing/2014/main" id="{25C22B61-779E-37AC-4956-55F79D2A73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79025" y="892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32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0AAA2-E9FC-47C1-E97A-34CDB4921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647CF96-FAA8-493C-57E4-3253AE36D92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605223F-6487-2F2E-1EFB-D48B673DC6BE}"/>
              </a:ext>
            </a:extLst>
          </p:cNvPr>
          <p:cNvSpPr txBox="1"/>
          <p:nvPr/>
        </p:nvSpPr>
        <p:spPr>
          <a:xfrm>
            <a:off x="2356111" y="4128490"/>
            <a:ext cx="443176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don’t have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dog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B1F9A5-50F2-A93E-477C-876DA0C7B1FA}"/>
              </a:ext>
            </a:extLst>
          </p:cNvPr>
          <p:cNvSpPr txBox="1"/>
          <p:nvPr/>
        </p:nvSpPr>
        <p:spPr>
          <a:xfrm>
            <a:off x="1322286" y="690490"/>
            <a:ext cx="64994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かっていません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イヌを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6" name="I don’t have dogs.">
            <a:hlinkClick r:id="" action="ppaction://media"/>
            <a:extLst>
              <a:ext uri="{FF2B5EF4-FFF2-40B4-BE49-F238E27FC236}">
                <a16:creationId xmlns:a16="http://schemas.microsoft.com/office/drawing/2014/main" id="{4F59410F-73F1-6DEC-BAF8-917920BB5B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13938" y="2962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2614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3622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7297D-B1A6-B069-2302-E25982069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0567789-C690-64FC-2484-AF6DA695E78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526941-EDAF-173D-A924-68A228EAD065}"/>
              </a:ext>
            </a:extLst>
          </p:cNvPr>
          <p:cNvSpPr txBox="1"/>
          <p:nvPr/>
        </p:nvSpPr>
        <p:spPr>
          <a:xfrm>
            <a:off x="2038667" y="2409490"/>
            <a:ext cx="506666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[d----] [h---]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dog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4" name="I don’t have dogs.">
            <a:hlinkClick r:id="" action="ppaction://media"/>
            <a:extLst>
              <a:ext uri="{FF2B5EF4-FFF2-40B4-BE49-F238E27FC236}">
                <a16:creationId xmlns:a16="http://schemas.microsoft.com/office/drawing/2014/main" id="{F3F066DC-E899-A99F-B252-56C8B34BB4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13938" y="2962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8006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7BB47-021C-CB72-D05B-9A61A6BD4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01C41AE-431D-7653-AD48-BEE9A35DECC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957FD9-6617-60B9-3855-BFC69A521433}"/>
              </a:ext>
            </a:extLst>
          </p:cNvPr>
          <p:cNvSpPr txBox="1"/>
          <p:nvPr/>
        </p:nvSpPr>
        <p:spPr>
          <a:xfrm>
            <a:off x="1322292" y="2321004"/>
            <a:ext cx="64994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かっていません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イヌを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4" name="I don’t have dogs.">
            <a:hlinkClick r:id="" action="ppaction://media"/>
            <a:extLst>
              <a:ext uri="{FF2B5EF4-FFF2-40B4-BE49-F238E27FC236}">
                <a16:creationId xmlns:a16="http://schemas.microsoft.com/office/drawing/2014/main" id="{9CD556DF-2A81-BADB-511A-14615B9A36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13938" y="2962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5729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5BA4-DD7B-4BA1-0E45-8391F9CAA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1FB8F36-535B-0F46-8C0E-17B3DC365995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98990B2-A73F-BD5C-8D85-90EA1AF1D507}"/>
              </a:ext>
            </a:extLst>
          </p:cNvPr>
          <p:cNvSpPr txBox="1"/>
          <p:nvPr/>
        </p:nvSpPr>
        <p:spPr>
          <a:xfrm>
            <a:off x="2581921" y="4128490"/>
            <a:ext cx="398014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don’t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science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5008C0E-A590-3ED8-5A01-F926A145A351}"/>
              </a:ext>
            </a:extLst>
          </p:cNvPr>
          <p:cNvSpPr txBox="1"/>
          <p:nvPr/>
        </p:nvSpPr>
        <p:spPr>
          <a:xfrm>
            <a:off x="768713" y="690490"/>
            <a:ext cx="76065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好きではありません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理科が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don’t like science.">
            <a:hlinkClick r:id="" action="ppaction://media"/>
            <a:extLst>
              <a:ext uri="{FF2B5EF4-FFF2-40B4-BE49-F238E27FC236}">
                <a16:creationId xmlns:a16="http://schemas.microsoft.com/office/drawing/2014/main" id="{716CE230-5B57-05A3-9E1E-AA967C4932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75825" y="796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3836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FD500-F3E4-1593-EE85-985C524C2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75B75C3-6352-5F64-A6A5-166732B3DDE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0DE519-0387-6DEC-978F-3B990DBFA0C7}"/>
              </a:ext>
            </a:extLst>
          </p:cNvPr>
          <p:cNvSpPr txBox="1"/>
          <p:nvPr/>
        </p:nvSpPr>
        <p:spPr>
          <a:xfrm>
            <a:off x="2038667" y="2409490"/>
            <a:ext cx="506666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[d----]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science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I don’t like science.">
            <a:hlinkClick r:id="" action="ppaction://media"/>
            <a:extLst>
              <a:ext uri="{FF2B5EF4-FFF2-40B4-BE49-F238E27FC236}">
                <a16:creationId xmlns:a16="http://schemas.microsoft.com/office/drawing/2014/main" id="{28D064E4-BB32-9441-9E08-A985F2F78A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75825" y="796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33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EE7BB-7D0B-7B20-5EC7-C1D135B22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A5B00CA-6621-C17E-4E43-E15520AD9F5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3C21556-AC80-F703-7F39-1AC1784559FD}"/>
              </a:ext>
            </a:extLst>
          </p:cNvPr>
          <p:cNvSpPr txBox="1"/>
          <p:nvPr/>
        </p:nvSpPr>
        <p:spPr>
          <a:xfrm>
            <a:off x="768719" y="2321004"/>
            <a:ext cx="76065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好きではありません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理科が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don’t like science.">
            <a:hlinkClick r:id="" action="ppaction://media"/>
            <a:extLst>
              <a:ext uri="{FF2B5EF4-FFF2-40B4-BE49-F238E27FC236}">
                <a16:creationId xmlns:a16="http://schemas.microsoft.com/office/drawing/2014/main" id="{8BB71021-721F-70F0-5A35-00D9494F24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75825" y="796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657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25539-77A0-EC8E-B885-63CCDCCEE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D501342-3516-CCA3-A999-15582553C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5" y="1022216"/>
            <a:ext cx="8657070" cy="79864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E1BDF4D-A9B8-26BB-80A6-978480674A7F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37873C-9EBA-6D63-9D56-5CB3AEFA6F12}"/>
              </a:ext>
            </a:extLst>
          </p:cNvPr>
          <p:cNvSpPr txBox="1"/>
          <p:nvPr/>
        </p:nvSpPr>
        <p:spPr>
          <a:xfrm>
            <a:off x="537493" y="3677650"/>
            <a:ext cx="806901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（主語）、（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～）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speak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English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は助動詞で、主語の前に置くことで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疑問文を形成します。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speak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の有無をたずねる文になっています。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66E6FE5-0B0D-2B3D-E2B6-9C9E98634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0780BAA-0B52-2B4B-2BBC-C39EAAF00616}"/>
              </a:ext>
            </a:extLst>
          </p:cNvPr>
          <p:cNvSpPr txBox="1"/>
          <p:nvPr/>
        </p:nvSpPr>
        <p:spPr>
          <a:xfrm>
            <a:off x="1032443" y="1888897"/>
            <a:ext cx="296805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あなたは英語を話しますか。</a:t>
            </a:r>
          </a:p>
        </p:txBody>
      </p:sp>
    </p:spTree>
    <p:extLst>
      <p:ext uri="{BB962C8B-B14F-4D97-AF65-F5344CB8AC3E}">
        <p14:creationId xmlns:p14="http://schemas.microsoft.com/office/powerpoint/2010/main" val="3909849646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2B9F9-B479-0C0C-29B4-7D31333AD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7F680E9-2090-7B4F-75F0-5398317D3E4A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0131FD2-5072-FB83-D3A4-C2E3C7CB0EA7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B1971D3-05A5-975F-BED1-B1BCA0ED839A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FDA5F1-9149-E528-7718-0441EB6B9250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256C14AD-B4AC-635C-B9D2-432304D7E022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486399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EF02F-90D4-443A-2C74-1CE4CE9D1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BC2E804-B43E-26FB-5F86-319FF428253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96CD69-42CF-AFF3-32BD-B67C6A581A7D}"/>
              </a:ext>
            </a:extLst>
          </p:cNvPr>
          <p:cNvSpPr txBox="1"/>
          <p:nvPr/>
        </p:nvSpPr>
        <p:spPr>
          <a:xfrm>
            <a:off x="2356111" y="4128490"/>
            <a:ext cx="467939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speak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English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2F3F075-03FE-F50D-6B7E-23E44C64A6FB}"/>
              </a:ext>
            </a:extLst>
          </p:cNvPr>
          <p:cNvSpPr txBox="1"/>
          <p:nvPr/>
        </p:nvSpPr>
        <p:spPr>
          <a:xfrm>
            <a:off x="1322286" y="690490"/>
            <a:ext cx="64994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話しますか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Do you speak English">
            <a:hlinkClick r:id="" action="ppaction://media"/>
            <a:extLst>
              <a:ext uri="{FF2B5EF4-FFF2-40B4-BE49-F238E27FC236}">
                <a16:creationId xmlns:a16="http://schemas.microsoft.com/office/drawing/2014/main" id="{6D2A9F79-74E5-440A-CEC8-AB997EC3A0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39325" y="923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1619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E41ED-93BD-4138-C985-1F74488CD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A6E183E-EC22-7E60-6292-0FFF71CA261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B6AAEE-9ABB-2985-EE1D-745499154A92}"/>
              </a:ext>
            </a:extLst>
          </p:cNvPr>
          <p:cNvSpPr txBox="1"/>
          <p:nvPr/>
        </p:nvSpPr>
        <p:spPr>
          <a:xfrm>
            <a:off x="1823514" y="2409490"/>
            <a:ext cx="549697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speak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English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Do you speak English">
            <a:hlinkClick r:id="" action="ppaction://media"/>
            <a:extLst>
              <a:ext uri="{FF2B5EF4-FFF2-40B4-BE49-F238E27FC236}">
                <a16:creationId xmlns:a16="http://schemas.microsoft.com/office/drawing/2014/main" id="{1CAAC94F-2284-E5DC-8D78-BBB399FE68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39325" y="923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9187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81D1C-A72D-B325-047F-683BA8012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C6C997-1014-A678-0A5E-A1D2B076224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3B9144-BCC0-03E3-9521-6B30ECEC9FC7}"/>
              </a:ext>
            </a:extLst>
          </p:cNvPr>
          <p:cNvSpPr txBox="1"/>
          <p:nvPr/>
        </p:nvSpPr>
        <p:spPr>
          <a:xfrm>
            <a:off x="1322292" y="2321004"/>
            <a:ext cx="64994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話しますか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Do you speak English">
            <a:hlinkClick r:id="" action="ppaction://media"/>
            <a:extLst>
              <a:ext uri="{FF2B5EF4-FFF2-40B4-BE49-F238E27FC236}">
                <a16:creationId xmlns:a16="http://schemas.microsoft.com/office/drawing/2014/main" id="{04B689B2-D605-59E1-CDEC-F2317643C7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39325" y="923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3428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7F4B-0089-0A1A-82B5-4D7A9099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DDA79B-8CC9-8AB4-794D-6346078E895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37B8A2-0DC1-10FA-D6EC-069DED088347}"/>
              </a:ext>
            </a:extLst>
          </p:cNvPr>
          <p:cNvSpPr txBox="1"/>
          <p:nvPr/>
        </p:nvSpPr>
        <p:spPr>
          <a:xfrm>
            <a:off x="2207775" y="4636321"/>
            <a:ext cx="472844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music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25122-3A63-6088-95FB-1E6AF086672D}"/>
              </a:ext>
            </a:extLst>
          </p:cNvPr>
          <p:cNvSpPr txBox="1"/>
          <p:nvPr/>
        </p:nvSpPr>
        <p:spPr>
          <a:xfrm>
            <a:off x="1030937" y="1198322"/>
            <a:ext cx="70821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音楽が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like  music.">
            <a:hlinkClick r:id="" action="ppaction://media"/>
            <a:extLst>
              <a:ext uri="{FF2B5EF4-FFF2-40B4-BE49-F238E27FC236}">
                <a16:creationId xmlns:a16="http://schemas.microsoft.com/office/drawing/2014/main" id="{30B048EA-0652-D0D6-B3CE-92E3B62B28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45663" y="9953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77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49922-3902-16C6-2E5F-09CF3CB49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8949598-3FFA-0511-1CE4-39721CC8B1C9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FE019E-DF39-F6B9-7FFC-77F5B1F767D0}"/>
              </a:ext>
            </a:extLst>
          </p:cNvPr>
          <p:cNvSpPr txBox="1"/>
          <p:nvPr/>
        </p:nvSpPr>
        <p:spPr>
          <a:xfrm>
            <a:off x="2356111" y="4128490"/>
            <a:ext cx="467939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speak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Japanese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A94F944-3D06-91A1-8995-F54731AFB63B}"/>
              </a:ext>
            </a:extLst>
          </p:cNvPr>
          <p:cNvSpPr txBox="1"/>
          <p:nvPr/>
        </p:nvSpPr>
        <p:spPr>
          <a:xfrm>
            <a:off x="1322286" y="690490"/>
            <a:ext cx="64994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話しますか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日本語を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Do you speak Japanese">
            <a:hlinkClick r:id="" action="ppaction://media"/>
            <a:extLst>
              <a:ext uri="{FF2B5EF4-FFF2-40B4-BE49-F238E27FC236}">
                <a16:creationId xmlns:a16="http://schemas.microsoft.com/office/drawing/2014/main" id="{4CF48986-0B82-7A24-2913-EADCEFB3E5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28225" y="1304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8005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0A9F7-93D2-F0AA-05B2-2537B9B03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A23CEFD-05E0-E34D-B0FA-FB79D01C229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60B1353-C942-07CC-0D08-60942678A40A}"/>
              </a:ext>
            </a:extLst>
          </p:cNvPr>
          <p:cNvSpPr txBox="1"/>
          <p:nvPr/>
        </p:nvSpPr>
        <p:spPr>
          <a:xfrm>
            <a:off x="1740096" y="2409490"/>
            <a:ext cx="566380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Japanese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Do you speak Japanese">
            <a:hlinkClick r:id="" action="ppaction://media"/>
            <a:extLst>
              <a:ext uri="{FF2B5EF4-FFF2-40B4-BE49-F238E27FC236}">
                <a16:creationId xmlns:a16="http://schemas.microsoft.com/office/drawing/2014/main" id="{782552F5-0F37-4E6A-8547-1F0B28E7C3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28225" y="1304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7938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AD9AD-E57A-FFEE-2E9E-C6E029AE9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31A911B-D639-1CE3-18F3-2CB8AE37BE2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B256EC-E4F1-BB46-BF34-62D0691A4D91}"/>
              </a:ext>
            </a:extLst>
          </p:cNvPr>
          <p:cNvSpPr txBox="1"/>
          <p:nvPr/>
        </p:nvSpPr>
        <p:spPr>
          <a:xfrm>
            <a:off x="1322292" y="2321004"/>
            <a:ext cx="64994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話しますか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日本語を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Do you speak Japanese">
            <a:hlinkClick r:id="" action="ppaction://media"/>
            <a:extLst>
              <a:ext uri="{FF2B5EF4-FFF2-40B4-BE49-F238E27FC236}">
                <a16:creationId xmlns:a16="http://schemas.microsoft.com/office/drawing/2014/main" id="{EC277F50-95FB-375C-C106-7525C3D5C9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28225" y="1304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7467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8A6EE-8CB8-4403-E87B-A92845CF9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7AACEF6-70F7-09DF-0D1D-99069B9C8DB2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773F46E-8A6E-BC4E-506A-EE9AC5337A8D}"/>
              </a:ext>
            </a:extLst>
          </p:cNvPr>
          <p:cNvSpPr txBox="1"/>
          <p:nvPr/>
        </p:nvSpPr>
        <p:spPr>
          <a:xfrm>
            <a:off x="2356111" y="4128490"/>
            <a:ext cx="449651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apple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340599-FDA5-9C11-83F2-B7666B2B58B2}"/>
              </a:ext>
            </a:extLst>
          </p:cNvPr>
          <p:cNvSpPr txBox="1"/>
          <p:nvPr/>
        </p:nvSpPr>
        <p:spPr>
          <a:xfrm>
            <a:off x="838737" y="690490"/>
            <a:ext cx="77141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リンゴを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Do you have apples">
            <a:hlinkClick r:id="" action="ppaction://media"/>
            <a:extLst>
              <a:ext uri="{FF2B5EF4-FFF2-40B4-BE49-F238E27FC236}">
                <a16:creationId xmlns:a16="http://schemas.microsoft.com/office/drawing/2014/main" id="{F30072E6-2300-DEBF-526F-BEE627C193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31375" y="1971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4902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A28AD-4A38-3840-EAD7-FD3BCC4D6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6230B3B-0CEC-D3BD-499F-71A5BB74DA9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DB1A749-559B-2061-23FD-C4705F3CA90F}"/>
              </a:ext>
            </a:extLst>
          </p:cNvPr>
          <p:cNvSpPr txBox="1"/>
          <p:nvPr/>
        </p:nvSpPr>
        <p:spPr>
          <a:xfrm>
            <a:off x="1740096" y="2409490"/>
            <a:ext cx="566380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apple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Do you have apples">
            <a:hlinkClick r:id="" action="ppaction://media"/>
            <a:extLst>
              <a:ext uri="{FF2B5EF4-FFF2-40B4-BE49-F238E27FC236}">
                <a16:creationId xmlns:a16="http://schemas.microsoft.com/office/drawing/2014/main" id="{0663A46D-7AA8-E817-C935-0F64F47B37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31375" y="1971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4404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DE116-C938-17A0-9C11-5042DD727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E05C006-8F6A-46B7-5856-BB2844F3987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3477F0C-507F-0363-913A-94CCC080EE67}"/>
              </a:ext>
            </a:extLst>
          </p:cNvPr>
          <p:cNvSpPr txBox="1"/>
          <p:nvPr/>
        </p:nvSpPr>
        <p:spPr>
          <a:xfrm>
            <a:off x="714931" y="2321004"/>
            <a:ext cx="77141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リンゴを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Do you have apples">
            <a:hlinkClick r:id="" action="ppaction://media"/>
            <a:extLst>
              <a:ext uri="{FF2B5EF4-FFF2-40B4-BE49-F238E27FC236}">
                <a16:creationId xmlns:a16="http://schemas.microsoft.com/office/drawing/2014/main" id="{B791676A-B974-5BF7-C441-02CEB52900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31375" y="1971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8171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FA91C-BD2E-C998-1CA9-00BA5A072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78BB50E5-14FC-3374-C00C-E95F3F43B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5" y="1022216"/>
            <a:ext cx="8657070" cy="981541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99AE6AB-3FEA-1789-D17C-61DDB6B33A6C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07ECD0F-0F57-78B7-9EA2-26424261F540}"/>
              </a:ext>
            </a:extLst>
          </p:cNvPr>
          <p:cNvSpPr txBox="1"/>
          <p:nvPr/>
        </p:nvSpPr>
        <p:spPr>
          <a:xfrm>
            <a:off x="537493" y="3618927"/>
            <a:ext cx="8069014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want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What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は助動詞で、主語の前に置くことで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疑問文を形成します。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は「何を」を表す疑問詞で、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この文では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want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の目的語に相当します。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3273757-5B4B-15D6-8B95-5F49FDFD0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86F414-80B1-F142-2F80-623D229F99B9}"/>
              </a:ext>
            </a:extLst>
          </p:cNvPr>
          <p:cNvSpPr txBox="1"/>
          <p:nvPr/>
        </p:nvSpPr>
        <p:spPr>
          <a:xfrm>
            <a:off x="1032443" y="1981749"/>
            <a:ext cx="296805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あなたは何がほしいですか。</a:t>
            </a:r>
          </a:p>
        </p:txBody>
      </p:sp>
    </p:spTree>
    <p:extLst>
      <p:ext uri="{BB962C8B-B14F-4D97-AF65-F5344CB8AC3E}">
        <p14:creationId xmlns:p14="http://schemas.microsoft.com/office/powerpoint/2010/main" val="2167017386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AF9CF-45A9-121F-4FFF-6972424B0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19F53BF-3E47-EB90-677C-23129B3A7BAE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A0C35E7-880E-DE36-E57A-EF568C230695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want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a book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want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が主語の希望を示し、目的語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book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その対象を具体的に説明しています。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2C9D6F1-B19D-D3E0-CE96-5C1F13B9B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39A1620-AA10-67C5-DA55-F4A5FE1845A8}"/>
              </a:ext>
            </a:extLst>
          </p:cNvPr>
          <p:cNvSpPr txBox="1"/>
          <p:nvPr/>
        </p:nvSpPr>
        <p:spPr>
          <a:xfrm>
            <a:off x="3959201" y="1981749"/>
            <a:ext cx="2334600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私は本がほしいです。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1937872-B73B-D1FD-0AB7-7EBB858B3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55" y="1022216"/>
            <a:ext cx="8657070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48785"/>
      </p:ext>
    </p:extLst>
  </p:cSld>
  <p:clrMapOvr>
    <a:masterClrMapping/>
  </p:clrMapOvr>
  <p:transition spd="med">
    <p:pull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53510-9757-F05F-CE77-0525B2397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3DE66A2-B236-4ADB-7EF9-F1D02B7A341E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FDC381E-A88B-E71B-BFCE-6E06FC0658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DC9E913-7FAB-55C2-D245-DA8B094C6B72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7B1458B-A11F-6FDF-5A97-674FDB35CA0D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554071C-2347-D5D7-0580-0A97A51D20A6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709298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FD4D6-3E99-2D28-F622-E4FF502C5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6EBE58C-06B9-1E66-AC35-B0BB530DF40C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B6BF2B-FEEA-F8C7-02D5-6EF24245E995}"/>
              </a:ext>
            </a:extLst>
          </p:cNvPr>
          <p:cNvSpPr txBox="1"/>
          <p:nvPr/>
        </p:nvSpPr>
        <p:spPr>
          <a:xfrm>
            <a:off x="1102658" y="4636321"/>
            <a:ext cx="693868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What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want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552767C-BD1F-88DF-7349-D765689BDA18}"/>
              </a:ext>
            </a:extLst>
          </p:cNvPr>
          <p:cNvSpPr txBox="1"/>
          <p:nvPr/>
        </p:nvSpPr>
        <p:spPr>
          <a:xfrm>
            <a:off x="994630" y="672369"/>
            <a:ext cx="71547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ほしいですか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hat  do you want">
            <a:hlinkClick r:id="" action="ppaction://media"/>
            <a:extLst>
              <a:ext uri="{FF2B5EF4-FFF2-40B4-BE49-F238E27FC236}">
                <a16:creationId xmlns:a16="http://schemas.microsoft.com/office/drawing/2014/main" id="{97001000-A810-296C-2457-C8040C4B1D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21850" y="12588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7543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9544-C205-8CB1-D1D0-88722AE2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718541-0614-BDC3-BA22-22F44FD44F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933741-A74E-A778-2082-D3D51778F904}"/>
              </a:ext>
            </a:extLst>
          </p:cNvPr>
          <p:cNvSpPr txBox="1"/>
          <p:nvPr/>
        </p:nvSpPr>
        <p:spPr>
          <a:xfrm>
            <a:off x="1980635" y="2917321"/>
            <a:ext cx="518272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music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like  music.">
            <a:hlinkClick r:id="" action="ppaction://media"/>
            <a:extLst>
              <a:ext uri="{FF2B5EF4-FFF2-40B4-BE49-F238E27FC236}">
                <a16:creationId xmlns:a16="http://schemas.microsoft.com/office/drawing/2014/main" id="{0AF0BAC1-E556-135C-5DB2-2B0B2862BC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45663" y="9953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89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B0BE5-C694-87A4-D547-B8EC45991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2DF4205-B246-2021-3E63-07A4836D47A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76F79D-07A1-83DC-B7E6-666087FE69A5}"/>
              </a:ext>
            </a:extLst>
          </p:cNvPr>
          <p:cNvSpPr txBox="1"/>
          <p:nvPr/>
        </p:nvSpPr>
        <p:spPr>
          <a:xfrm>
            <a:off x="783291" y="2917321"/>
            <a:ext cx="757741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What  do you want">
            <a:hlinkClick r:id="" action="ppaction://media"/>
            <a:extLst>
              <a:ext uri="{FF2B5EF4-FFF2-40B4-BE49-F238E27FC236}">
                <a16:creationId xmlns:a16="http://schemas.microsoft.com/office/drawing/2014/main" id="{62673A94-204A-E340-87D7-B285013CE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21850" y="12588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1550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0F682-F167-2AAD-2FF5-93DCB7237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8786209-5FBC-CF5E-F0CB-28EB21E821B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F884F2-92FA-B304-5BE9-AB4F287B0818}"/>
              </a:ext>
            </a:extLst>
          </p:cNvPr>
          <p:cNvSpPr txBox="1"/>
          <p:nvPr/>
        </p:nvSpPr>
        <p:spPr>
          <a:xfrm>
            <a:off x="994630" y="2321004"/>
            <a:ext cx="71547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ほしいですか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hat  do you want">
            <a:hlinkClick r:id="" action="ppaction://media"/>
            <a:extLst>
              <a:ext uri="{FF2B5EF4-FFF2-40B4-BE49-F238E27FC236}">
                <a16:creationId xmlns:a16="http://schemas.microsoft.com/office/drawing/2014/main" id="{371C4D15-4526-AE07-B2EE-0877FD7C36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21850" y="12588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2803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3299D-39AE-7221-ADD8-63FB263E0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2FC0F52-549E-0886-61A3-CFEC4E1E4415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8B69995-4779-D5D2-9B96-3538624C18F9}"/>
              </a:ext>
            </a:extLst>
          </p:cNvPr>
          <p:cNvSpPr txBox="1"/>
          <p:nvPr/>
        </p:nvSpPr>
        <p:spPr>
          <a:xfrm>
            <a:off x="1352773" y="4636321"/>
            <a:ext cx="643845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What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28026E-C9C8-E7CC-8B4F-BF436B4A0F97}"/>
              </a:ext>
            </a:extLst>
          </p:cNvPr>
          <p:cNvSpPr txBox="1"/>
          <p:nvPr/>
        </p:nvSpPr>
        <p:spPr>
          <a:xfrm>
            <a:off x="1341789" y="713174"/>
            <a:ext cx="64604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6" name="What  do you like">
            <a:hlinkClick r:id="" action="ppaction://media"/>
            <a:extLst>
              <a:ext uri="{FF2B5EF4-FFF2-40B4-BE49-F238E27FC236}">
                <a16:creationId xmlns:a16="http://schemas.microsoft.com/office/drawing/2014/main" id="{3480C98C-8384-1BDB-E578-1D3159523E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47313" y="15700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8295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0E2C5-7E2F-16DE-1CBC-06E38FDE9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CC5B24B-AF0E-2606-4B3D-9F0B4CD0F9E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61BCF4-185F-BCFA-8A43-587555C1F011}"/>
              </a:ext>
            </a:extLst>
          </p:cNvPr>
          <p:cNvSpPr txBox="1"/>
          <p:nvPr/>
        </p:nvSpPr>
        <p:spPr>
          <a:xfrm>
            <a:off x="551329" y="2917321"/>
            <a:ext cx="804134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What  do you like">
            <a:hlinkClick r:id="" action="ppaction://media"/>
            <a:extLst>
              <a:ext uri="{FF2B5EF4-FFF2-40B4-BE49-F238E27FC236}">
                <a16:creationId xmlns:a16="http://schemas.microsoft.com/office/drawing/2014/main" id="{21CE438F-E772-9DDB-C6A4-4ACFCF63B8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47313" y="15700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8515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B460F-CFD8-5567-0E9E-08E5C9541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7C3C754-6EA1-D3FE-4649-1774B588188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963FE7-F146-8E22-5D69-E3D897D7497A}"/>
              </a:ext>
            </a:extLst>
          </p:cNvPr>
          <p:cNvSpPr txBox="1"/>
          <p:nvPr/>
        </p:nvSpPr>
        <p:spPr>
          <a:xfrm>
            <a:off x="1374063" y="2321004"/>
            <a:ext cx="63958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What  do you like">
            <a:hlinkClick r:id="" action="ppaction://media"/>
            <a:extLst>
              <a:ext uri="{FF2B5EF4-FFF2-40B4-BE49-F238E27FC236}">
                <a16:creationId xmlns:a16="http://schemas.microsoft.com/office/drawing/2014/main" id="{DBCE0570-523F-F666-8815-9F0429CCCA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47313" y="15700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5426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5E7A4-2417-07DA-E9D5-9D013AD0E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2ABE122-4263-EC7F-67B2-897496DC7BD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C44EF79-6ABC-962C-FB14-A4B6B629D333}"/>
              </a:ext>
            </a:extLst>
          </p:cNvPr>
          <p:cNvSpPr txBox="1"/>
          <p:nvPr/>
        </p:nvSpPr>
        <p:spPr>
          <a:xfrm>
            <a:off x="1090555" y="4636321"/>
            <a:ext cx="696288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What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B6D2829-A70D-CBEC-3E2B-10FC72C3E8AF}"/>
              </a:ext>
            </a:extLst>
          </p:cNvPr>
          <p:cNvSpPr txBox="1"/>
          <p:nvPr/>
        </p:nvSpPr>
        <p:spPr>
          <a:xfrm>
            <a:off x="746197" y="713174"/>
            <a:ext cx="76516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hat  do you have">
            <a:hlinkClick r:id="" action="ppaction://media"/>
            <a:extLst>
              <a:ext uri="{FF2B5EF4-FFF2-40B4-BE49-F238E27FC236}">
                <a16:creationId xmlns:a16="http://schemas.microsoft.com/office/drawing/2014/main" id="{282301BE-3AD7-FAB0-B487-F95CFA73ED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67950" y="1025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2432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F2B09-EFD8-54D4-8010-B27329196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5942E78-652F-AF59-6E8A-DF404E078CF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B040DF0-A67C-3715-1CF3-A9AA496498E0}"/>
              </a:ext>
            </a:extLst>
          </p:cNvPr>
          <p:cNvSpPr txBox="1"/>
          <p:nvPr/>
        </p:nvSpPr>
        <p:spPr>
          <a:xfrm>
            <a:off x="551329" y="2917321"/>
            <a:ext cx="826994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What  do you have">
            <a:hlinkClick r:id="" action="ppaction://media"/>
            <a:extLst>
              <a:ext uri="{FF2B5EF4-FFF2-40B4-BE49-F238E27FC236}">
                <a16:creationId xmlns:a16="http://schemas.microsoft.com/office/drawing/2014/main" id="{F7ACF0C0-C2AF-2EFD-A98E-1514B65001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67950" y="1025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4598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726DD-999B-EF0B-F724-12C45E239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01C2BEA-8F68-9F83-1DED-74599DD01C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A06699-E697-A91B-4496-C82920A3D82F}"/>
              </a:ext>
            </a:extLst>
          </p:cNvPr>
          <p:cNvSpPr txBox="1"/>
          <p:nvPr/>
        </p:nvSpPr>
        <p:spPr>
          <a:xfrm>
            <a:off x="746198" y="2321004"/>
            <a:ext cx="76516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hat  do you have">
            <a:hlinkClick r:id="" action="ppaction://media"/>
            <a:extLst>
              <a:ext uri="{FF2B5EF4-FFF2-40B4-BE49-F238E27FC236}">
                <a16:creationId xmlns:a16="http://schemas.microsoft.com/office/drawing/2014/main" id="{44BECCE4-93D0-23A9-58FD-0F54073B6A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67950" y="1025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8491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E7163-D765-2D6E-E4E4-916A27F0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FEB209-6B48-3650-86F1-262BDE5322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E713A76-B3D3-6B3C-4BBB-5BB26ABE0355}"/>
              </a:ext>
            </a:extLst>
          </p:cNvPr>
          <p:cNvSpPr txBox="1"/>
          <p:nvPr/>
        </p:nvSpPr>
        <p:spPr>
          <a:xfrm>
            <a:off x="1030937" y="2875002"/>
            <a:ext cx="70821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音楽が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like  music.">
            <a:hlinkClick r:id="" action="ppaction://media"/>
            <a:extLst>
              <a:ext uri="{FF2B5EF4-FFF2-40B4-BE49-F238E27FC236}">
                <a16:creationId xmlns:a16="http://schemas.microsoft.com/office/drawing/2014/main" id="{8DD353F3-5B2F-6956-72CB-B83EECE742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45663" y="9953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53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A6C2B-F835-C92C-6D4B-BECD52899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E7A2BA4-D473-05E4-BE09-58FDFE416267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800208A-765D-8A93-DBBF-8BF4CF1DAA44}"/>
              </a:ext>
            </a:extLst>
          </p:cNvPr>
          <p:cNvSpPr txBox="1"/>
          <p:nvPr/>
        </p:nvSpPr>
        <p:spPr>
          <a:xfrm>
            <a:off x="1662669" y="4636321"/>
            <a:ext cx="581865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ice cream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A0F0365-01D1-686A-A9D7-54F2B18B94E1}"/>
              </a:ext>
            </a:extLst>
          </p:cNvPr>
          <p:cNvSpPr txBox="1"/>
          <p:nvPr/>
        </p:nvSpPr>
        <p:spPr>
          <a:xfrm>
            <a:off x="1725701" y="864835"/>
            <a:ext cx="56925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アイスクリームが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like  ice cream.">
            <a:hlinkClick r:id="" action="ppaction://media"/>
            <a:extLst>
              <a:ext uri="{FF2B5EF4-FFF2-40B4-BE49-F238E27FC236}">
                <a16:creationId xmlns:a16="http://schemas.microsoft.com/office/drawing/2014/main" id="{DE5B2D05-5FD4-1ACD-4CBA-772B5898DD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83775" y="1171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4779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55106-85A2-F787-981D-4CF83FD89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1959FC1-251C-9DCE-57F9-5E767B3BA26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376E1A-6BD1-EC7A-D5C6-ABC0193EE70D}"/>
              </a:ext>
            </a:extLst>
          </p:cNvPr>
          <p:cNvSpPr txBox="1"/>
          <p:nvPr/>
        </p:nvSpPr>
        <p:spPr>
          <a:xfrm>
            <a:off x="2195174" y="2409490"/>
            <a:ext cx="475365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ice cream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like  ice cream.">
            <a:hlinkClick r:id="" action="ppaction://media"/>
            <a:extLst>
              <a:ext uri="{FF2B5EF4-FFF2-40B4-BE49-F238E27FC236}">
                <a16:creationId xmlns:a16="http://schemas.microsoft.com/office/drawing/2014/main" id="{4AB5937B-AEF2-FE6F-E5DA-8A1C8BAB67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83775" y="1171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2362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CB0F9-8209-5E4F-D530-298A8E6C9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3D75233-8D36-3160-692A-7372F35599C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34268E-B97B-A64A-74EB-53405B02E248}"/>
              </a:ext>
            </a:extLst>
          </p:cNvPr>
          <p:cNvSpPr txBox="1"/>
          <p:nvPr/>
        </p:nvSpPr>
        <p:spPr>
          <a:xfrm>
            <a:off x="1725703" y="2321004"/>
            <a:ext cx="56925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アイスクリームが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like  ice cream.">
            <a:hlinkClick r:id="" action="ppaction://media"/>
            <a:extLst>
              <a:ext uri="{FF2B5EF4-FFF2-40B4-BE49-F238E27FC236}">
                <a16:creationId xmlns:a16="http://schemas.microsoft.com/office/drawing/2014/main" id="{3C08218F-421A-D973-D310-576F0616C5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83775" y="1171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4069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16108</TotalTime>
  <Words>946</Words>
  <Application>Microsoft Office PowerPoint</Application>
  <PresentationFormat>画面に合わせる (4:3)</PresentationFormat>
  <Paragraphs>189</Paragraphs>
  <Slides>57</Slides>
  <Notes>45</Notes>
  <HiddenSlides>0</HiddenSlides>
  <MMClips>45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57</vt:i4>
      </vt:variant>
    </vt:vector>
  </HeadingPairs>
  <TitlesOfParts>
    <vt:vector size="64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2044</cp:revision>
  <cp:lastPrinted>2016-06-23T16:36:17Z</cp:lastPrinted>
  <dcterms:created xsi:type="dcterms:W3CDTF">2016-05-30T03:13:09Z</dcterms:created>
  <dcterms:modified xsi:type="dcterms:W3CDTF">2025-09-29T08:43:26Z</dcterms:modified>
</cp:coreProperties>
</file>