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CBAD"/>
    <a:srgbClr val="005C2A"/>
    <a:srgbClr val="00FF00"/>
    <a:srgbClr val="FFFF8B"/>
    <a:srgbClr val="B4FEB4"/>
    <a:srgbClr val="FF3399"/>
    <a:srgbClr val="0043C8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8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No.3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一般動詞①（１・２人称）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一般動詞①（１・２人称）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088BBC-D870-5FDF-C279-B3476A63DD96}"/>
              </a:ext>
            </a:extLst>
          </p:cNvPr>
          <p:cNvSpPr/>
          <p:nvPr/>
        </p:nvSpPr>
        <p:spPr>
          <a:xfrm>
            <a:off x="889233" y="1530050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CB4773-3699-3C85-002D-E0D9BA0ED169}"/>
              </a:ext>
            </a:extLst>
          </p:cNvPr>
          <p:cNvSpPr/>
          <p:nvPr/>
        </p:nvSpPr>
        <p:spPr>
          <a:xfrm>
            <a:off x="855693" y="2616028"/>
            <a:ext cx="305828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52B1E67-AC9E-8CAD-3010-FB09A633CF24}"/>
              </a:ext>
            </a:extLst>
          </p:cNvPr>
          <p:cNvSpPr/>
          <p:nvPr/>
        </p:nvSpPr>
        <p:spPr>
          <a:xfrm>
            <a:off x="786213" y="3027133"/>
            <a:ext cx="570004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8857FF-58C7-B970-5846-D514237C3D4F}"/>
              </a:ext>
            </a:extLst>
          </p:cNvPr>
          <p:cNvSpPr/>
          <p:nvPr/>
        </p:nvSpPr>
        <p:spPr>
          <a:xfrm>
            <a:off x="620817" y="1941155"/>
            <a:ext cx="385051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23AFA9-07E0-109C-B93B-808FB75CB85E}"/>
              </a:ext>
            </a:extLst>
          </p:cNvPr>
          <p:cNvSpPr/>
          <p:nvPr/>
        </p:nvSpPr>
        <p:spPr>
          <a:xfrm>
            <a:off x="889233" y="3743996"/>
            <a:ext cx="302474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6FB287F-ABAA-7E71-705D-38F465D048A1}"/>
              </a:ext>
            </a:extLst>
          </p:cNvPr>
          <p:cNvSpPr/>
          <p:nvPr/>
        </p:nvSpPr>
        <p:spPr>
          <a:xfrm>
            <a:off x="889233" y="5563400"/>
            <a:ext cx="368276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5EF3A18-8410-DC26-3FDB-85E58ABDB9E9}"/>
              </a:ext>
            </a:extLst>
          </p:cNvPr>
          <p:cNvSpPr/>
          <p:nvPr/>
        </p:nvSpPr>
        <p:spPr>
          <a:xfrm>
            <a:off x="786213" y="5974505"/>
            <a:ext cx="625552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8A68F41-BD65-AA0E-4856-7DCE5C1AC684}"/>
              </a:ext>
            </a:extLst>
          </p:cNvPr>
          <p:cNvSpPr/>
          <p:nvPr/>
        </p:nvSpPr>
        <p:spPr>
          <a:xfrm>
            <a:off x="855693" y="4857299"/>
            <a:ext cx="784392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449830-2953-0F8F-8A4B-40375D765B53}"/>
              </a:ext>
            </a:extLst>
          </p:cNvPr>
          <p:cNvSpPr/>
          <p:nvPr/>
        </p:nvSpPr>
        <p:spPr>
          <a:xfrm>
            <a:off x="786213" y="4155101"/>
            <a:ext cx="625552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488060"/>
            <a:ext cx="7944309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・一般動詞とは、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）以外で、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や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などの動作や状態を表す動詞。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・一般動詞の文の形は、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主語＋一般動詞（＋目的語 ～）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の語順。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・一般動詞の否定文は、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主語＋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］＋一般動詞 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・一般動詞の疑問文は、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〈Do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＋主語＋一般動詞 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で表す。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・疑問詞ではじまる疑問文は、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疑問詞＋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＋主語＋一般動詞～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8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68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0" grpId="0" animBg="1"/>
      <p:bldP spid="8" grpId="0" animBg="1"/>
      <p:bldP spid="11" grpId="0" animBg="1"/>
      <p:bldP spid="14" grpId="0" animBg="1"/>
      <p:bldP spid="15" grpId="0" animBg="1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E8B9F9-0A63-22E9-E258-299D57E7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5" y="1293252"/>
            <a:ext cx="8654497" cy="5038659"/>
          </a:xfrm>
          <a:prstGeom prst="rect">
            <a:avLst/>
          </a:prstGeom>
        </p:spPr>
      </p:pic>
      <p:pic>
        <p:nvPicPr>
          <p:cNvPr id="6" name="AS_G1_03_01_kihon">
            <a:hlinkClick r:id="" action="ppaction://media"/>
            <a:extLst>
              <a:ext uri="{FF2B5EF4-FFF2-40B4-BE49-F238E27FC236}">
                <a16:creationId xmlns:a16="http://schemas.microsoft.com/office/drawing/2014/main" id="{B4C66DD3-BBF8-E301-C957-64FA70614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5675" y="10296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P.11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私は～が好きです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C3E980-1953-2EB0-D449-8C372B77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3" y="1097309"/>
            <a:ext cx="8702919" cy="561343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553066-5322-9DE2-76AA-A98DC2010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93" y="1097309"/>
            <a:ext cx="8702919" cy="56134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380375" y="3312159"/>
            <a:ext cx="3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science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AS_G1_03_03_kihon_t_1">
            <a:hlinkClick r:id="" action="ppaction://media"/>
            <a:extLst>
              <a:ext uri="{FF2B5EF4-FFF2-40B4-BE49-F238E27FC236}">
                <a16:creationId xmlns:a16="http://schemas.microsoft.com/office/drawing/2014/main" id="{DFC00C7C-D5E8-A36E-A21C-FAE9DBFA78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1868" y="690909"/>
            <a:ext cx="406400" cy="406400"/>
          </a:xfrm>
          <a:prstGeom prst="rect">
            <a:avLst/>
          </a:prstGeom>
        </p:spPr>
      </p:pic>
      <p:pic>
        <p:nvPicPr>
          <p:cNvPr id="8" name="AS_G1_03_03_kihon_t_1">
            <a:hlinkClick r:id="" action="ppaction://media"/>
            <a:extLst>
              <a:ext uri="{FF2B5EF4-FFF2-40B4-BE49-F238E27FC236}">
                <a16:creationId xmlns:a16="http://schemas.microsoft.com/office/drawing/2014/main" id="{BB526DFD-7826-80AB-B78B-8AC076F351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2358" y="1272155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12DE98-A06F-5045-BB93-7DA3AA6A1EA8}"/>
              </a:ext>
            </a:extLst>
          </p:cNvPr>
          <p:cNvSpPr txBox="1"/>
          <p:nvPr/>
        </p:nvSpPr>
        <p:spPr>
          <a:xfrm>
            <a:off x="1380374" y="4535018"/>
            <a:ext cx="26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tennis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535A26-008F-D6E5-D276-B7B700E21D3F}"/>
              </a:ext>
            </a:extLst>
          </p:cNvPr>
          <p:cNvSpPr txBox="1"/>
          <p:nvPr/>
        </p:nvSpPr>
        <p:spPr>
          <a:xfrm>
            <a:off x="1380374" y="5729620"/>
            <a:ext cx="247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  cats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6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B4E9E3-17B1-ABB7-33A8-65A55BE7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3" y="1097309"/>
            <a:ext cx="8702919" cy="56134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DEF77-E45A-C653-D5AD-D0EBA8CA315C}"/>
              </a:ext>
            </a:extLst>
          </p:cNvPr>
          <p:cNvSpPr txBox="1"/>
          <p:nvPr/>
        </p:nvSpPr>
        <p:spPr>
          <a:xfrm>
            <a:off x="1380375" y="3312159"/>
            <a:ext cx="3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science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D9033-BBE3-A290-49FB-BB834081A847}"/>
              </a:ext>
            </a:extLst>
          </p:cNvPr>
          <p:cNvSpPr txBox="1"/>
          <p:nvPr/>
        </p:nvSpPr>
        <p:spPr>
          <a:xfrm>
            <a:off x="1380374" y="4535018"/>
            <a:ext cx="26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tennis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8131B7-BA6F-46C7-81B3-9B4D037CCB2C}"/>
              </a:ext>
            </a:extLst>
          </p:cNvPr>
          <p:cNvSpPr txBox="1"/>
          <p:nvPr/>
        </p:nvSpPr>
        <p:spPr>
          <a:xfrm>
            <a:off x="1380374" y="5729620"/>
            <a:ext cx="247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  cats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BD5B96C-A806-88A0-8A50-B61CCA7EE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09" y="1382197"/>
            <a:ext cx="8876383" cy="28186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like ice cream.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3" name="AS_G1_03_04_kihon_t_2">
            <a:hlinkClick r:id="" action="ppaction://media"/>
            <a:extLst>
              <a:ext uri="{FF2B5EF4-FFF2-40B4-BE49-F238E27FC236}">
                <a16:creationId xmlns:a16="http://schemas.microsoft.com/office/drawing/2014/main" id="{827D7E93-1309-1021-8E2F-A37638DCA1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9475" y="13821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16108</TotalTime>
  <Words>261</Words>
  <Application>Microsoft Office PowerPoint</Application>
  <PresentationFormat>画面に合わせる (4:3)</PresentationFormat>
  <Paragraphs>33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2044</cp:revision>
  <cp:lastPrinted>2016-06-23T16:36:17Z</cp:lastPrinted>
  <dcterms:created xsi:type="dcterms:W3CDTF">2016-05-30T03:13:09Z</dcterms:created>
  <dcterms:modified xsi:type="dcterms:W3CDTF">2025-09-29T08:35:41Z</dcterms:modified>
</cp:coreProperties>
</file>