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3626" r:id="rId2"/>
    <p:sldId id="3647" r:id="rId3"/>
    <p:sldId id="2016" r:id="rId4"/>
    <p:sldId id="3709" r:id="rId5"/>
    <p:sldId id="3710" r:id="rId6"/>
    <p:sldId id="3714" r:id="rId7"/>
    <p:sldId id="3715" r:id="rId8"/>
    <p:sldId id="3716" r:id="rId9"/>
    <p:sldId id="3717" r:id="rId10"/>
    <p:sldId id="3718" r:id="rId11"/>
    <p:sldId id="3719" r:id="rId12"/>
    <p:sldId id="2031" r:id="rId13"/>
    <p:sldId id="2032" r:id="rId14"/>
    <p:sldId id="2033" r:id="rId15"/>
    <p:sldId id="2034" r:id="rId16"/>
    <p:sldId id="2035" r:id="rId17"/>
    <p:sldId id="2036" r:id="rId18"/>
    <p:sldId id="2037" r:id="rId19"/>
    <p:sldId id="2038" r:id="rId20"/>
    <p:sldId id="2039" r:id="rId21"/>
    <p:sldId id="3720" r:id="rId22"/>
    <p:sldId id="2041" r:id="rId23"/>
    <p:sldId id="3510" r:id="rId24"/>
    <p:sldId id="3511" r:id="rId25"/>
    <p:sldId id="2044" r:id="rId26"/>
    <p:sldId id="3512" r:id="rId27"/>
    <p:sldId id="3513" r:id="rId28"/>
    <p:sldId id="2047" r:id="rId29"/>
    <p:sldId id="2048" r:id="rId30"/>
    <p:sldId id="3622" r:id="rId31"/>
    <p:sldId id="3721" r:id="rId32"/>
    <p:sldId id="3722" r:id="rId33"/>
    <p:sldId id="3723" r:id="rId34"/>
    <p:sldId id="3724" r:id="rId35"/>
    <p:sldId id="3725" r:id="rId36"/>
    <p:sldId id="3726" r:id="rId37"/>
    <p:sldId id="3727" r:id="rId38"/>
    <p:sldId id="3728" r:id="rId39"/>
    <p:sldId id="3729" r:id="rId4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9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2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ride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0_kihon_v4_ride">
            <a:hlinkClick r:id="" action="ppaction://media"/>
            <a:extLst>
              <a:ext uri="{FF2B5EF4-FFF2-40B4-BE49-F238E27FC236}">
                <a16:creationId xmlns:a16="http://schemas.microsoft.com/office/drawing/2014/main" id="{0BDFBAE6-AB2A-4FE8-B159-B61A2DC78F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694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72C27EB-DB6C-4F77-8DFB-E87C1719E799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に乗る</a:t>
            </a:r>
          </a:p>
        </p:txBody>
      </p:sp>
      <p:pic>
        <p:nvPicPr>
          <p:cNvPr id="5" name="G1_L20_kihon_v4_ride">
            <a:hlinkClick r:id="" action="ppaction://media"/>
            <a:extLst>
              <a:ext uri="{FF2B5EF4-FFF2-40B4-BE49-F238E27FC236}">
                <a16:creationId xmlns:a16="http://schemas.microsoft.com/office/drawing/2014/main" id="{D4ACC7D1-0E35-4E26-AE4D-3BAC99B8E9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859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6488276-9DCE-406D-B566-77AAACE059AB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自転車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5_bike">
            <a:hlinkClick r:id="" action="ppaction://media"/>
            <a:extLst>
              <a:ext uri="{FF2B5EF4-FFF2-40B4-BE49-F238E27FC236}">
                <a16:creationId xmlns:a16="http://schemas.microsoft.com/office/drawing/2014/main" id="{AE978C86-6B10-4CF2-BA52-339B5D82AC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445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5_bike">
            <a:hlinkClick r:id="" action="ppaction://media"/>
            <a:extLst>
              <a:ext uri="{FF2B5EF4-FFF2-40B4-BE49-F238E27FC236}">
                <a16:creationId xmlns:a16="http://schemas.microsoft.com/office/drawing/2014/main" id="{DD59E7A7-2C92-431C-A166-D2D588ABAC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0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5_bike">
            <a:hlinkClick r:id="" action="ppaction://media"/>
            <a:extLst>
              <a:ext uri="{FF2B5EF4-FFF2-40B4-BE49-F238E27FC236}">
                <a16:creationId xmlns:a16="http://schemas.microsoft.com/office/drawing/2014/main" id="{C254DA22-29EB-4B5B-8F35-CEDFC958D8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49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0_kihon_v6_when">
            <a:hlinkClick r:id="" action="ppaction://media"/>
            <a:extLst>
              <a:ext uri="{FF2B5EF4-FFF2-40B4-BE49-F238E27FC236}">
                <a16:creationId xmlns:a16="http://schemas.microsoft.com/office/drawing/2014/main" id="{AE117592-9A5A-48D0-96DF-FE40E809FE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0_kihon_v6_when">
            <a:hlinkClick r:id="" action="ppaction://media"/>
            <a:extLst>
              <a:ext uri="{FF2B5EF4-FFF2-40B4-BE49-F238E27FC236}">
                <a16:creationId xmlns:a16="http://schemas.microsoft.com/office/drawing/2014/main" id="{AEED8D45-D75C-4E6A-B059-8A577BEEB1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0_kihon_v6_when">
            <a:hlinkClick r:id="" action="ppaction://media"/>
            <a:extLst>
              <a:ext uri="{FF2B5EF4-FFF2-40B4-BE49-F238E27FC236}">
                <a16:creationId xmlns:a16="http://schemas.microsoft.com/office/drawing/2014/main" id="{1124A772-98B5-47A8-8D0C-C79BF1F279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29443E2-34E4-458A-8154-3163CF3ED076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6B035C5-1978-4913-B2F5-3B4AFB5DF3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103BCE6-3975-4B79-B22C-7229E6831731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3" name="G1_L20_kihon_v7_see">
            <a:hlinkClick r:id="" action="ppaction://media"/>
            <a:extLst>
              <a:ext uri="{FF2B5EF4-FFF2-40B4-BE49-F238E27FC236}">
                <a16:creationId xmlns:a16="http://schemas.microsoft.com/office/drawing/2014/main" id="{25F44604-FD50-42D5-91AD-0F01136B01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420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7_see">
            <a:hlinkClick r:id="" action="ppaction://media"/>
            <a:extLst>
              <a:ext uri="{FF2B5EF4-FFF2-40B4-BE49-F238E27FC236}">
                <a16:creationId xmlns:a16="http://schemas.microsoft.com/office/drawing/2014/main" id="{E3C24AAE-2B62-4D4D-BC16-50EC4597D1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70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72C27EB-DB6C-4F77-8DFB-E87C1719E799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</a:p>
        </p:txBody>
      </p:sp>
      <p:pic>
        <p:nvPicPr>
          <p:cNvPr id="6" name="G1_L20_kihon_v7_see">
            <a:hlinkClick r:id="" action="ppaction://media"/>
            <a:extLst>
              <a:ext uri="{FF2B5EF4-FFF2-40B4-BE49-F238E27FC236}">
                <a16:creationId xmlns:a16="http://schemas.microsoft.com/office/drawing/2014/main" id="{E9194989-046F-4405-ACCE-6C02E98C47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2770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42975" y="4007635"/>
              <a:ext cx="72580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花火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8_firework">
            <a:hlinkClick r:id="" action="ppaction://media"/>
            <a:extLst>
              <a:ext uri="{FF2B5EF4-FFF2-40B4-BE49-F238E27FC236}">
                <a16:creationId xmlns:a16="http://schemas.microsoft.com/office/drawing/2014/main" id="{AA0B15E1-E40B-4636-A839-6BE29FFCAA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4726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497976"/>
            <a:ext cx="74742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firework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8_firework">
            <a:hlinkClick r:id="" action="ppaction://media"/>
            <a:extLst>
              <a:ext uri="{FF2B5EF4-FFF2-40B4-BE49-F238E27FC236}">
                <a16:creationId xmlns:a16="http://schemas.microsoft.com/office/drawing/2014/main" id="{F14F860D-558F-4889-B7A8-25ACF6F2DB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1499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花火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0_kihon_v8_firework">
            <a:hlinkClick r:id="" action="ppaction://media"/>
            <a:extLst>
              <a:ext uri="{FF2B5EF4-FFF2-40B4-BE49-F238E27FC236}">
                <a16:creationId xmlns:a16="http://schemas.microsoft.com/office/drawing/2014/main" id="{4DD9F110-6379-4672-8C5A-C298599CA8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061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金曜日</a:t>
              </a:r>
            </a:p>
          </p:txBody>
        </p:sp>
      </p:grpSp>
      <p:pic>
        <p:nvPicPr>
          <p:cNvPr id="4" name="G1_L20_kihon_v9_Friday">
            <a:hlinkClick r:id="" action="ppaction://media"/>
            <a:extLst>
              <a:ext uri="{FF2B5EF4-FFF2-40B4-BE49-F238E27FC236}">
                <a16:creationId xmlns:a16="http://schemas.microsoft.com/office/drawing/2014/main" id="{67EB25FD-7CE7-44E7-AAE4-54BFF60D29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6980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421032"/>
            <a:ext cx="78717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Friday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9_Friday">
            <a:hlinkClick r:id="" action="ppaction://media"/>
            <a:extLst>
              <a:ext uri="{FF2B5EF4-FFF2-40B4-BE49-F238E27FC236}">
                <a16:creationId xmlns:a16="http://schemas.microsoft.com/office/drawing/2014/main" id="{49F95106-22C0-486D-90D5-39C6AC3EEC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8055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金曜日</a:t>
            </a:r>
          </a:p>
        </p:txBody>
      </p:sp>
      <p:pic>
        <p:nvPicPr>
          <p:cNvPr id="7" name="G1_L20_kihon_v9_Friday">
            <a:hlinkClick r:id="" action="ppaction://media"/>
            <a:extLst>
              <a:ext uri="{FF2B5EF4-FFF2-40B4-BE49-F238E27FC236}">
                <a16:creationId xmlns:a16="http://schemas.microsoft.com/office/drawing/2014/main" id="{191CFE2E-99AE-4E84-9EBF-515BC0F995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75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10_night">
            <a:hlinkClick r:id="" action="ppaction://media"/>
            <a:extLst>
              <a:ext uri="{FF2B5EF4-FFF2-40B4-BE49-F238E27FC236}">
                <a16:creationId xmlns:a16="http://schemas.microsoft.com/office/drawing/2014/main" id="{2A97C0A9-996E-4EC2-AF8C-CEBCD3B9C3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3493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B92DFAD-B8E8-6588-425D-96B3C2CFA67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89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night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10_night">
            <a:hlinkClick r:id="" action="ppaction://media"/>
            <a:extLst>
              <a:ext uri="{FF2B5EF4-FFF2-40B4-BE49-F238E27FC236}">
                <a16:creationId xmlns:a16="http://schemas.microsoft.com/office/drawing/2014/main" id="{81DF6851-26FB-4101-901E-0F8B9DC1FB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349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5BE4D9C-2798-F531-FA59-97C0CFFBD2F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28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夜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0_kihon_v10_night">
            <a:hlinkClick r:id="" action="ppaction://media"/>
            <a:extLst>
              <a:ext uri="{FF2B5EF4-FFF2-40B4-BE49-F238E27FC236}">
                <a16:creationId xmlns:a16="http://schemas.microsoft.com/office/drawing/2014/main" id="{F9F1B420-73C4-4599-A62A-D9DA72DF3F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46175" y="13493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44C03475-5078-84F3-6A3F-23206CBDFFC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B467772-290D-2937-83BA-7AFF4CA663A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4043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F1378F8-4619-48F6-ACD3-BA2D7387DD1C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1_play">
            <a:hlinkClick r:id="" action="ppaction://media"/>
            <a:extLst>
              <a:ext uri="{FF2B5EF4-FFF2-40B4-BE49-F238E27FC236}">
                <a16:creationId xmlns:a16="http://schemas.microsoft.com/office/drawing/2014/main" id="{B1FEDC14-3E0B-49C6-BDD8-253268F70F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AA164-7339-13C6-133D-9C4733108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05355C-984D-4981-49F7-905D5397C8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0CDAA0A-80A7-ECBD-053E-4107DED3CC0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EAC9F4-29C0-5A4F-F2CB-847EB7414FA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ADAA4E2-CB4D-3928-0C5C-90467067C092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F900F55-AC76-4EC9-052C-82BBE650E003}"/>
                </a:ext>
              </a:extLst>
            </p:cNvPr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07348C4-BC1A-E596-C29A-7D78EA06CFC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1_play">
            <a:hlinkClick r:id="" action="ppaction://media"/>
            <a:extLst>
              <a:ext uri="{FF2B5EF4-FFF2-40B4-BE49-F238E27FC236}">
                <a16:creationId xmlns:a16="http://schemas.microsoft.com/office/drawing/2014/main" id="{6D2F803F-2D7C-5160-E791-C5F5CDF1F0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987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D98B25C-4E76-CA74-3BE1-78277E555AF9}"/>
              </a:ext>
            </a:extLst>
          </p:cNvPr>
          <p:cNvSpPr/>
          <p:nvPr/>
        </p:nvSpPr>
        <p:spPr>
          <a:xfrm flipH="1">
            <a:off x="3256730" y="3809648"/>
            <a:ext cx="26678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170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36A5C-ED59-C3BF-C659-A15A7BD84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0616374-D5C8-F269-CFC0-AA4BD2DB7A2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468CDE-75B9-A29E-2664-4700AEE2F0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CE4D17-AB15-67E1-413A-66EF87E27A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680B96B-94F0-E81E-F8BC-157C0A691C4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458688-EE69-90DB-27EC-A7C6EB2EF2E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75E70D-5E64-AB97-473A-C134BADB309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0_kihon_v3_swim">
            <a:hlinkClick r:id="" action="ppaction://media"/>
            <a:extLst>
              <a:ext uri="{FF2B5EF4-FFF2-40B4-BE49-F238E27FC236}">
                <a16:creationId xmlns:a16="http://schemas.microsoft.com/office/drawing/2014/main" id="{C2F86136-331B-075D-9118-25EF2109B7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815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5E0835-E028-85B7-6964-02E9BB882613}"/>
              </a:ext>
            </a:extLst>
          </p:cNvPr>
          <p:cNvSpPr/>
          <p:nvPr/>
        </p:nvSpPr>
        <p:spPr>
          <a:xfrm flipH="1">
            <a:off x="2876550" y="3524854"/>
            <a:ext cx="340746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75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398C3-DC73-22A0-4C9C-CC3723DF0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CBCF79-803C-F1EF-B90B-014F93059F7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E378CF-83F5-FD35-412B-FECD352510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1F5F8A-A180-69E4-A6B9-0066A992386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BFDD752-F4A3-7BEC-6143-04A67B226B02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2B71A26-9420-2789-C08C-3699E0CE325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ride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C11FF82-7DD5-3453-2BAA-9B0E906B1093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1_L20_kihon_v4_ride">
            <a:hlinkClick r:id="" action="ppaction://media"/>
            <a:extLst>
              <a:ext uri="{FF2B5EF4-FFF2-40B4-BE49-F238E27FC236}">
                <a16:creationId xmlns:a16="http://schemas.microsoft.com/office/drawing/2014/main" id="{86DF7496-6ACB-D872-2E87-CD58A97705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15970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DB7082-BB2D-5254-D863-AFF4B406278C}"/>
              </a:ext>
            </a:extLst>
          </p:cNvPr>
          <p:cNvSpPr/>
          <p:nvPr/>
        </p:nvSpPr>
        <p:spPr>
          <a:xfrm flipH="1">
            <a:off x="3342753" y="3318254"/>
            <a:ext cx="245797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62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4E3D6-D75C-F2AE-E3DD-531377F8D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907204-21A0-222B-35B3-3DB5CA14F5A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0000E7D-B8A7-1390-60CC-D366C3F1A99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A33FE9-8CB9-E48F-7331-DAA290AF9F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CD208A0-E3E0-C75A-97B1-49AAA5C3A1F8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6992FCC-1F75-D810-14D1-7EA994420DE8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自転車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B09C35F-3985-2A47-1879-4358959711E0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5_bike">
            <a:hlinkClick r:id="" action="ppaction://media"/>
            <a:extLst>
              <a:ext uri="{FF2B5EF4-FFF2-40B4-BE49-F238E27FC236}">
                <a16:creationId xmlns:a16="http://schemas.microsoft.com/office/drawing/2014/main" id="{80998E3E-D97E-E96D-78D7-94AECBFEED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558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51367B-E899-94FF-3BF9-EBCF8C009DAC}"/>
              </a:ext>
            </a:extLst>
          </p:cNvPr>
          <p:cNvSpPr/>
          <p:nvPr/>
        </p:nvSpPr>
        <p:spPr>
          <a:xfrm flipH="1">
            <a:off x="3240583" y="3524854"/>
            <a:ext cx="263634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2911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99F9C-307D-2518-BC80-68C48F294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73AFA7-D805-F244-C995-BC88E73DFF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8B1603-1117-5403-16A8-D48F67DEFD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7ABAF0-C0BD-B0C9-314C-3FE842FBDBF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376DA3-5249-473C-94A6-FDD44ADEBE9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02EE1BC-BCD9-447B-8D48-3C35BA0298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3BF71B5-1B8F-D3DD-EE32-4A491690E5E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0_kihon_v6_when">
            <a:hlinkClick r:id="" action="ppaction://media"/>
            <a:extLst>
              <a:ext uri="{FF2B5EF4-FFF2-40B4-BE49-F238E27FC236}">
                <a16:creationId xmlns:a16="http://schemas.microsoft.com/office/drawing/2014/main" id="{89525E8E-E04E-C299-920C-604AA3845F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C478C1-9842-22EF-58DD-432176283D44}"/>
              </a:ext>
            </a:extLst>
          </p:cNvPr>
          <p:cNvSpPr/>
          <p:nvPr/>
        </p:nvSpPr>
        <p:spPr>
          <a:xfrm flipH="1">
            <a:off x="2804500" y="3524854"/>
            <a:ext cx="3501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2807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BFC00-1FA3-E5A4-1A64-702C769D0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11893B-F623-D925-2BCB-4CC1594C802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4EAD25E-FE7B-336F-DCC6-F9A46F65F58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F8A5BE-6DA1-B22A-C9A7-7C3E217B05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1DA9E76-6AF9-F69A-4CF3-4696FC1F7656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FF6C757-5B28-F10C-C5A6-49D15C13167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A4F7712-4884-7DFA-3E70-FE56333CA206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</a:p>
          </p:txBody>
        </p:sp>
      </p:grpSp>
      <p:pic>
        <p:nvPicPr>
          <p:cNvPr id="3" name="G1_L20_kihon_v7_see">
            <a:hlinkClick r:id="" action="ppaction://media"/>
            <a:extLst>
              <a:ext uri="{FF2B5EF4-FFF2-40B4-BE49-F238E27FC236}">
                <a16:creationId xmlns:a16="http://schemas.microsoft.com/office/drawing/2014/main" id="{75BEC654-6FA6-78D9-E55C-4821FB6545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9112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2D9923-CB7D-AE44-9FF0-F9E2247A18F4}"/>
              </a:ext>
            </a:extLst>
          </p:cNvPr>
          <p:cNvSpPr/>
          <p:nvPr/>
        </p:nvSpPr>
        <p:spPr>
          <a:xfrm flipH="1">
            <a:off x="3476625" y="3524854"/>
            <a:ext cx="219294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710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57545-90D0-6EBD-6137-9D305F671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219925-F75D-69C6-B933-7F6D7B4FBF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1BA350-6145-1AB0-5120-2644436DFC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6290EF-C767-F9C1-6481-420A42F10CF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56D0E8B-9F82-5791-D5A7-A66068B26A0B}"/>
              </a:ext>
            </a:extLst>
          </p:cNvPr>
          <p:cNvGrpSpPr/>
          <p:nvPr/>
        </p:nvGrpSpPr>
        <p:grpSpPr>
          <a:xfrm>
            <a:off x="523875" y="1536175"/>
            <a:ext cx="8096250" cy="3785651"/>
            <a:chOff x="523875" y="1791644"/>
            <a:chExt cx="809625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1E8C27B-2157-77BA-3F51-4FBB9D7A296E}"/>
                </a:ext>
              </a:extLst>
            </p:cNvPr>
            <p:cNvSpPr txBox="1"/>
            <p:nvPr/>
          </p:nvSpPr>
          <p:spPr>
            <a:xfrm>
              <a:off x="523875" y="4007635"/>
              <a:ext cx="80962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firework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E588584-885D-DCA9-A9E6-BD06BD048BC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花火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8_firework">
            <a:hlinkClick r:id="" action="ppaction://media"/>
            <a:extLst>
              <a:ext uri="{FF2B5EF4-FFF2-40B4-BE49-F238E27FC236}">
                <a16:creationId xmlns:a16="http://schemas.microsoft.com/office/drawing/2014/main" id="{69556E33-EFBB-5921-558C-E978A3802A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254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C95B81E-230E-2532-FB1A-0FB0F788AD05}"/>
              </a:ext>
            </a:extLst>
          </p:cNvPr>
          <p:cNvSpPr/>
          <p:nvPr/>
        </p:nvSpPr>
        <p:spPr>
          <a:xfrm flipH="1">
            <a:off x="1840813" y="3524854"/>
            <a:ext cx="544581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595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B19B5-5B8F-F8DF-58E5-3F4D98673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BFDDDF-B375-37F6-7696-798C52EB788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63C7C6-17D5-F09E-7A9B-06165AD24B5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BBC6DF-2DCE-77E9-3B94-C2BEB777C39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4CD0E64-2218-7325-9CB5-C3F2E16DE0C3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7481BF-0D6F-2364-17A3-EC6B8B3A786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Friday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E44D63A-ABF1-6F73-47B5-03F9B6F383BC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金曜日</a:t>
              </a:r>
            </a:p>
          </p:txBody>
        </p:sp>
      </p:grpSp>
      <p:pic>
        <p:nvPicPr>
          <p:cNvPr id="4" name="G1_L20_kihon_v9_Friday">
            <a:hlinkClick r:id="" action="ppaction://media"/>
            <a:extLst>
              <a:ext uri="{FF2B5EF4-FFF2-40B4-BE49-F238E27FC236}">
                <a16:creationId xmlns:a16="http://schemas.microsoft.com/office/drawing/2014/main" id="{33DBDEE6-35F6-7BD4-E9A3-93C2BB970F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549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B16672F-ED5F-0D0D-15AE-981E8EA142B3}"/>
              </a:ext>
            </a:extLst>
          </p:cNvPr>
          <p:cNvSpPr/>
          <p:nvPr/>
        </p:nvSpPr>
        <p:spPr>
          <a:xfrm flipH="1">
            <a:off x="2555188" y="3524854"/>
            <a:ext cx="401706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16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17FC5-9C93-40A0-DD8F-6BE1D4C99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6949913-B8C3-48F9-3E75-38D7C77D1F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1E9710A-9FDA-8F2D-4ADB-98E1FBE5397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A4E162B-43A3-0C66-C0C1-4C19B02178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1CC1262-EC45-3AFD-D23E-25F019B4057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337E1C-8288-19BF-81D3-F8C119339A0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BBB18FD-BA58-AD4D-FD7A-1F9BE837044A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0_kihon_v10_night">
            <a:hlinkClick r:id="" action="ppaction://media"/>
            <a:extLst>
              <a:ext uri="{FF2B5EF4-FFF2-40B4-BE49-F238E27FC236}">
                <a16:creationId xmlns:a16="http://schemas.microsoft.com/office/drawing/2014/main" id="{E7D39491-07AB-F3ED-C9EB-53BD870F0F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3493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E3890C0-57A3-0294-8F7A-A837210D609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3D6795-5150-2385-A76C-96431E44973D}"/>
              </a:ext>
            </a:extLst>
          </p:cNvPr>
          <p:cNvSpPr/>
          <p:nvPr/>
        </p:nvSpPr>
        <p:spPr>
          <a:xfrm flipH="1">
            <a:off x="2888564" y="3829050"/>
            <a:ext cx="33598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485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0_kihon_v1_play">
            <a:hlinkClick r:id="" action="ppaction://media"/>
            <a:extLst>
              <a:ext uri="{FF2B5EF4-FFF2-40B4-BE49-F238E27FC236}">
                <a16:creationId xmlns:a16="http://schemas.microsoft.com/office/drawing/2014/main" id="{5E0BD7D0-353B-4A78-A22F-9C9588E1F8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B8FFDF1-4067-46CE-8493-37927FE1303D}"/>
              </a:ext>
            </a:extLst>
          </p:cNvPr>
          <p:cNvSpPr txBox="1"/>
          <p:nvPr/>
        </p:nvSpPr>
        <p:spPr>
          <a:xfrm>
            <a:off x="815009" y="2028617"/>
            <a:ext cx="7513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（楽器など）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を演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奏する</a:t>
            </a:r>
          </a:p>
        </p:txBody>
      </p:sp>
      <p:pic>
        <p:nvPicPr>
          <p:cNvPr id="5" name="G1_L20_kihon_v1_play">
            <a:hlinkClick r:id="" action="ppaction://media"/>
            <a:extLst>
              <a:ext uri="{FF2B5EF4-FFF2-40B4-BE49-F238E27FC236}">
                <a16:creationId xmlns:a16="http://schemas.microsoft.com/office/drawing/2014/main" id="{51166F0D-E9EC-4590-B0B5-875C9738CC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0_kihon_v3_swim">
            <a:hlinkClick r:id="" action="ppaction://media"/>
            <a:extLst>
              <a:ext uri="{FF2B5EF4-FFF2-40B4-BE49-F238E27FC236}">
                <a16:creationId xmlns:a16="http://schemas.microsoft.com/office/drawing/2014/main" id="{5E960EE8-8325-43DF-A296-18B5EBB414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848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0_kihon_v3_swim">
            <a:hlinkClick r:id="" action="ppaction://media"/>
            <a:extLst>
              <a:ext uri="{FF2B5EF4-FFF2-40B4-BE49-F238E27FC236}">
                <a16:creationId xmlns:a16="http://schemas.microsoft.com/office/drawing/2014/main" id="{E5BEF3FC-E29B-4DEA-9D0A-D4F4D185AD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555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0_kihon_v3_swim">
            <a:hlinkClick r:id="" action="ppaction://media"/>
            <a:extLst>
              <a:ext uri="{FF2B5EF4-FFF2-40B4-BE49-F238E27FC236}">
                <a16:creationId xmlns:a16="http://schemas.microsoft.com/office/drawing/2014/main" id="{449829B5-E842-4DDF-B408-B8FB3E2C83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318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29443E2-34E4-458A-8154-3163CF3ED076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6B035C5-1978-4913-B2F5-3B4AFB5DF3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103BCE6-3975-4B79-B22C-7229E6831731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1_L20_kihon_v4_ride">
            <a:hlinkClick r:id="" action="ppaction://media"/>
            <a:extLst>
              <a:ext uri="{FF2B5EF4-FFF2-40B4-BE49-F238E27FC236}">
                <a16:creationId xmlns:a16="http://schemas.microsoft.com/office/drawing/2014/main" id="{45C427A0-2CC8-4A42-96BE-DED1D532E1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1485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16032</TotalTime>
  <Words>173</Words>
  <Application>Microsoft Office PowerPoint</Application>
  <PresentationFormat>画面に合わせる (4:3)</PresentationFormat>
  <Paragraphs>74</Paragraphs>
  <Slides>39</Slides>
  <Notes>0</Notes>
  <HiddenSlides>0</HiddenSlides>
  <MMClips>39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2019</cp:revision>
  <cp:lastPrinted>2016-06-23T16:36:17Z</cp:lastPrinted>
  <dcterms:created xsi:type="dcterms:W3CDTF">2016-05-30T03:13:09Z</dcterms:created>
  <dcterms:modified xsi:type="dcterms:W3CDTF">2025-09-29T08:46:19Z</dcterms:modified>
</cp:coreProperties>
</file>