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3668" r:id="rId2"/>
    <p:sldId id="3669" r:id="rId3"/>
    <p:sldId id="4151" r:id="rId4"/>
    <p:sldId id="4096" r:id="rId5"/>
    <p:sldId id="4133" r:id="rId6"/>
    <p:sldId id="4098" r:id="rId7"/>
    <p:sldId id="4223" r:id="rId8"/>
    <p:sldId id="4224" r:id="rId9"/>
    <p:sldId id="4225" r:id="rId10"/>
    <p:sldId id="4226" r:id="rId11"/>
    <p:sldId id="4227" r:id="rId12"/>
    <p:sldId id="4228" r:id="rId13"/>
    <p:sldId id="3730" r:id="rId14"/>
    <p:sldId id="4170" r:id="rId15"/>
    <p:sldId id="4200" r:id="rId16"/>
    <p:sldId id="4201" r:id="rId17"/>
    <p:sldId id="4202" r:id="rId18"/>
    <p:sldId id="4229" r:id="rId19"/>
    <p:sldId id="4230" r:id="rId20"/>
    <p:sldId id="4231" r:id="rId21"/>
    <p:sldId id="4232" r:id="rId22"/>
    <p:sldId id="4233" r:id="rId23"/>
    <p:sldId id="4234" r:id="rId24"/>
    <p:sldId id="3731" r:id="rId25"/>
    <p:sldId id="4180" r:id="rId26"/>
    <p:sldId id="4209" r:id="rId27"/>
    <p:sldId id="4210" r:id="rId28"/>
    <p:sldId id="4211" r:id="rId29"/>
    <p:sldId id="4235" r:id="rId30"/>
    <p:sldId id="4236" r:id="rId31"/>
    <p:sldId id="4237" r:id="rId32"/>
    <p:sldId id="4238" r:id="rId33"/>
    <p:sldId id="4239" r:id="rId34"/>
    <p:sldId id="4240" r:id="rId35"/>
    <p:sldId id="3732" r:id="rId36"/>
    <p:sldId id="3733" r:id="rId37"/>
    <p:sldId id="4219" r:id="rId38"/>
    <p:sldId id="4220" r:id="rId39"/>
    <p:sldId id="4221" r:id="rId40"/>
    <p:sldId id="4222" r:id="rId41"/>
    <p:sldId id="4241" r:id="rId42"/>
    <p:sldId id="4242" r:id="rId43"/>
    <p:sldId id="4243" r:id="rId44"/>
    <p:sldId id="4244" r:id="rId45"/>
    <p:sldId id="4245" r:id="rId46"/>
    <p:sldId id="4246" r:id="rId47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270" autoAdjust="0"/>
  </p:normalViewPr>
  <p:slideViewPr>
    <p:cSldViewPr snapToGrid="0">
      <p:cViewPr>
        <p:scale>
          <a:sx n="100" d="100"/>
          <a:sy n="100" d="100"/>
        </p:scale>
        <p:origin x="1866" y="37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75265-E0B0-37D9-1014-EB6AAEFAC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6549BAA-E17B-96E9-29C4-3105424F72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C1A5117-5A50-15D6-F07A-74C2C2770E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3EF793-21F5-7B31-7383-0B614D5524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395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20AB0-3411-FE1D-FA3C-DC08C1FFF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28553F5-D9EE-581C-6006-B6E8F97806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77DFF02-AE2E-9AEC-3E66-C5368742C1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00E25F-D28D-40D8-8417-0980602E58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9478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E3472-73E3-9EEE-CB00-7C9A23588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5D3FABA-122B-2247-E906-EA7047B911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58134E2-FE68-60BB-9AA9-106188152E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D05BD3-A849-C88C-54CD-E97093140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9650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4D581A-30E3-313C-D080-B434D772DE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16518D6-A83A-0E9A-70A7-AD25290B2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DF80A96-1ADF-134A-8773-FADBFCDD0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A2D1D45-58BB-F3BE-8A95-F352546EC8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002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972C6-1F25-17B1-8659-B7EBF7256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C35AABD-5849-57AE-45CD-D07E1C93EE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3195C58-F6D3-73EB-EC5D-940FAA9288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792CD7-6B92-77FA-CAD8-6FD7A1748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678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151F5-5A68-7343-7DBB-E2B7BF222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686D669-77D0-2579-AAAC-68D022080A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FFBBB4A-A7C0-BF6E-E1FD-84198F3054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8AE46B-3AB2-8D86-CB2C-24039E4FAA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8447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17168-ABE8-BF27-2A68-5553267EB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0321F0F-4005-F559-BDC1-F7E5F5CCF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DF69464-BE73-7DE5-CC0A-85EA739DDD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186F3F-8D72-4928-356E-40C37A4717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70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12AAD-D091-0552-73C7-CBDF28C17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110E909-C815-92F3-0B2A-6B375B71CB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3E154E7-C0EC-951E-B720-AAA6783733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1526622-24E1-3212-B171-CEC42D6E41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09152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B2A7F-D686-504F-DD7D-ACA176EF8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9C31381-B393-674E-71BC-92173CC0F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A6305B8-3786-9FF0-262A-54E83D68CE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7BD726F-D0D5-4E6B-0D5B-1283E30AE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407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4333B-7B13-D31C-02CF-138763C2E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04F454D-80C8-29D3-E6BD-8F07775FB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F4F7211-6B5D-B1B9-C0B8-45D514B34A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7B4102-A365-2FF1-657B-DA42D6DC2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717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50D10-90E9-6E3F-D5A9-1392EAF1E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F809336-5EFD-7F12-D83D-DB59234E43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6AC1743-EE1A-D866-6E53-7BFA085EF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19DD58-6E28-418E-BEB9-4BCCD0D05F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6494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A4FDF-D8E5-AC8D-02D1-BF322CCEBA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62DE79F-39D4-B85E-894F-C8DFF52FB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9720D9F6-E5E2-6294-9685-CA7148322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013DD7-A1DB-682B-DC7C-068FF4B79D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709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D99F9-D60F-0404-57C0-7797B7955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040CD05-3439-6597-3031-6A6D14DED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8AA06C9-1F92-DBB6-8CAF-3469217325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400433-845C-4FAC-CF55-AF3E392C39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0438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7F1DE-BD8D-9202-7139-E1EDA073A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B51D689-0EAF-2CBE-595E-77D912F539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B38BBCF-1919-7C28-8364-C6B5CBBC7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385A57-A23D-6756-5883-C80159D794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17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6FC95-8C0F-9018-5572-CE8F83EE3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93E37E9-7433-8704-2529-6C10EF2778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89BBF6-7E37-62E4-2EA1-FDE582961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AEE2884-70D2-96B5-2FA1-3F74186F54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84903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B6DEA-B557-DBE5-CC05-898B9C3E5E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9D467D3-B250-69CD-4DC6-823DAEF47E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0FFCC7A-B2EF-AF31-5254-A7ACBD8117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C5A8C7-7D35-45CC-BC70-55433740D0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47795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4D1DD-24A1-4C15-1180-F4AE5C251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DAD2686-8612-C481-4B3B-52BEA8A07D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227B537-E1A8-4392-3815-B79FD40AB0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FA23B-C312-933F-302B-6AD17D672D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3744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2D2E4-64D9-2D0E-A5F1-E8E37E966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0BD60A-AD8D-2729-DA7F-14D7A9580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F35DC87-1B08-1B71-CCF9-F8F0E85A61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BCDAC2-C844-F629-380D-F227A4417F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397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01A00-B550-5381-D3C3-DF8FE1749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9B79AE-CC1A-5128-22F1-F13C6F9952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8FC9269-F1C0-CDF3-7D61-79683488D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8BAF4D-BEDD-B0FC-5769-394474E37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7236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F92D7-FE46-BE07-DCB3-968C8853E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1CA383F-A873-8DC0-A047-2498D4AE18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04730B1-1B12-7F44-82B2-96A807156B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DD9DDB-CE9D-1773-75C0-CA526CB8E1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82482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DB1B7-5692-C228-1AD6-DC6DED2C0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311FD74-75F9-3CEA-82A4-A547347B5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0F0FB58-879D-5B60-ED33-D5882115B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AED4D8-53EB-6405-FB09-4BDAABF333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2696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19F03-A1FC-D5B9-3B96-F7D053E58C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C7545DC-7A71-C49C-1037-39C13D3264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3410C7E-906A-23FF-A887-68C7D7934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5EFEF45-BCDD-31F1-D2EF-887493A834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86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D209E-ED81-EC3B-A989-0B68074CF6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1B16F31-5E23-2896-4CC1-92032CFA5C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EE8CF68-B618-FD23-6F4E-5744B928D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498C24-1B1D-FCB0-7582-E0705B1832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1606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E7967D-E8B6-CE63-A0EF-262334F4D6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D67CB39-7127-6459-4D24-7897A5FF3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9F4848-917F-6518-E0F4-DF83A0E669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B69417D-1DE0-5DDA-9B94-84283619D0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73045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33B71-A38A-B978-6DB1-BB16CBF74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B7094F2-3AEB-4DB5-1DEE-1883703546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B7023AF-AA4C-E1F1-DB48-A35E261BE6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1462378-4E69-8837-D534-F42560E201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2187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334A3-FD16-080B-EF07-532CAC4C14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3CD2412-7055-EA4D-129C-41FB6E87FF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7A7686C-BB60-31CF-E57E-02D4C0652D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105794-98D1-0E61-2D48-8A1C3BA1BE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045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1AE80-2252-8D5D-F526-CA2F0C7E44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D77706A-497F-C8FD-B8EC-326299F968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10DDA23-7116-3837-9BC3-D3063E7E7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AA2C05B-CC5C-03AB-954B-805A0DC151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04243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06765-727E-C084-32F5-0E365735B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E858FF7-4862-FB9A-5DF4-5C16C02A8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EAC5EE75-FB3F-F2C6-550E-AC00C4A28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677068-5D6C-0F02-9542-2DE0D48DA2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341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0E39C-FFF3-EDD8-3F10-F2EA6FAD4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7F16FD0-A10B-1BE6-1600-BB16BE4311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AAB061C-8263-4438-CB52-1F0A75D94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15DA771-CDBB-EB79-DFDA-757E5107C0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233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7D2B3B-DA66-8731-4302-9A97559AE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3FAA948-9C60-E88D-D310-0B26A9175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792D41A-3D18-3B1C-BEAB-4A71A1C4E3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9F48B04-BF30-3482-7FBC-613173EA61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2462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8B443-D566-4573-1A44-9EE92698D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80680DE-35C9-3EEC-9B0B-D8BC004830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5D21517-5FA6-EEB8-10E1-E8D283434C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B0F01A5-B286-07C3-76BA-20C308E006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242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D867D-6EE9-AC5F-D6F5-7F2A04C6D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23E92E2-E376-3D57-E57F-AD26727C30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DABD1C4-6C74-EABF-BE58-160BE54F0C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6EA416-4655-F003-8EA0-909452565A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3474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CF5E4-AC3C-0FC3-5DDB-68AC0157D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1AFDABCC-9293-B26D-DE3E-EE74E7BF2E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60DB9C3-E085-E3E6-7760-721B7CD7B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435948-79BA-FABE-DD27-96CAE72ED0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360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D2BC6-C86C-C870-F6A4-13C624503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F9E321B0-BD1C-B01B-97C6-83205FF642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9A79C59-95E3-D92C-8504-441B51424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E148AF1-DEFF-C898-B9E5-DCB3783C16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030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262F3-0996-8ACB-F280-9A73D5BE6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AD07147C-F5CF-3E51-85BE-269FD90A9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569B0FFE-CB32-3668-C8CB-AA3A6B8DD0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FE6563-2D39-6810-518C-8AEC3D5316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582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B1676-BAF0-444E-1C07-9CEE81F80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2D392D0A-3A68-2AF8-99C0-4D0A2FBFA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C8FE913-4FAD-B1CA-636C-6104A2AB20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endParaRPr kumimoji="1" lang="ja-JP" altLang="en-US" b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CDF373-530A-9BE5-7CBA-E6485715DC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4831B-95E8-4741-AC9E-FAE0388C9AD4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004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73DC9-9F6B-057C-83F2-3BC1CC0CE7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656801-C8A8-46C7-B4BE-F25A3F104A2B}"/>
              </a:ext>
            </a:extLst>
          </p:cNvPr>
          <p:cNvSpPr txBox="1"/>
          <p:nvPr/>
        </p:nvSpPr>
        <p:spPr>
          <a:xfrm>
            <a:off x="446847" y="2037213"/>
            <a:ext cx="844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構造を確認しましょう。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F8B6552-B916-F181-6BEF-EA51B8859A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483762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54450-B448-7F9B-0852-3CE8C1E28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3D8D2854-A1CA-D7CE-5D69-7AFC80495EF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54480B1-81D4-1499-0D8E-748FA21259C9}"/>
              </a:ext>
            </a:extLst>
          </p:cNvPr>
          <p:cNvSpPr txBox="1"/>
          <p:nvPr/>
        </p:nvSpPr>
        <p:spPr>
          <a:xfrm>
            <a:off x="876742" y="4636321"/>
            <a:ext cx="739050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A35F3FE-C5CA-CD2F-A8DC-9B245DDEDF02}"/>
              </a:ext>
            </a:extLst>
          </p:cNvPr>
          <p:cNvSpPr txBox="1"/>
          <p:nvPr/>
        </p:nvSpPr>
        <p:spPr>
          <a:xfrm>
            <a:off x="757510" y="854077"/>
            <a:ext cx="76289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 play  baseball.">
            <a:hlinkClick r:id="" action="ppaction://media"/>
            <a:extLst>
              <a:ext uri="{FF2B5EF4-FFF2-40B4-BE49-F238E27FC236}">
                <a16:creationId xmlns:a16="http://schemas.microsoft.com/office/drawing/2014/main" id="{0269218F-FF9E-F9D5-92A6-3F60CE397D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90163" y="558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25409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BBCA4-476A-91A3-70C0-834A294C0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3D42F9E-ABAF-5653-1BAF-4204A20966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012DA97-D78A-D3B8-96AC-DCF5E5387BF4}"/>
              </a:ext>
            </a:extLst>
          </p:cNvPr>
          <p:cNvSpPr txBox="1"/>
          <p:nvPr/>
        </p:nvSpPr>
        <p:spPr>
          <a:xfrm>
            <a:off x="644785" y="2917321"/>
            <a:ext cx="785442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[p---]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baseball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can play  baseball.">
            <a:hlinkClick r:id="" action="ppaction://media"/>
            <a:extLst>
              <a:ext uri="{FF2B5EF4-FFF2-40B4-BE49-F238E27FC236}">
                <a16:creationId xmlns:a16="http://schemas.microsoft.com/office/drawing/2014/main" id="{A83EF2B1-B7C7-C2D6-21AD-19C94199DF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90163" y="558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724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15604-46DD-9BB2-BECB-7D194232BF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A5D8D86-B488-F4C9-11CF-C1CE431D478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241311-F2AF-04D7-0A5D-B09C039C891A}"/>
              </a:ext>
            </a:extLst>
          </p:cNvPr>
          <p:cNvSpPr txBox="1"/>
          <p:nvPr/>
        </p:nvSpPr>
        <p:spPr>
          <a:xfrm>
            <a:off x="757515" y="2321004"/>
            <a:ext cx="76289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野球を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can play  baseball.">
            <a:hlinkClick r:id="" action="ppaction://media"/>
            <a:extLst>
              <a:ext uri="{FF2B5EF4-FFF2-40B4-BE49-F238E27FC236}">
                <a16:creationId xmlns:a16="http://schemas.microsoft.com/office/drawing/2014/main" id="{8CE29152-0080-458A-F744-4E3E39E25F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90163" y="558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7191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BDEEA-1E4E-CA1F-C11A-4A3CBED192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3898B6F-426E-2E7F-9267-E433F0DCC41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488" b="45948"/>
          <a:stretch/>
        </p:blipFill>
        <p:spPr>
          <a:xfrm>
            <a:off x="243757" y="1022216"/>
            <a:ext cx="8646211" cy="68299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9373B70-B9EC-2C67-2EEE-0B213F4C50D3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547211E-589B-B3AE-1890-8675F626E43C}"/>
              </a:ext>
            </a:extLst>
          </p:cNvPr>
          <p:cNvSpPr txBox="1"/>
          <p:nvPr/>
        </p:nvSpPr>
        <p:spPr>
          <a:xfrm>
            <a:off x="537493" y="3677650"/>
            <a:ext cx="8069014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can’t swim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can’t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は助動詞で、「できない」という意味をもちます。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ここでは助動詞もまとめて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（動詞）と考えます。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0714332-D10D-8CBC-0D00-0C61F7AAD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0631040-622A-87BA-8760-ACC5FB4F1F37}"/>
              </a:ext>
            </a:extLst>
          </p:cNvPr>
          <p:cNvSpPr txBox="1"/>
          <p:nvPr/>
        </p:nvSpPr>
        <p:spPr>
          <a:xfrm>
            <a:off x="1032443" y="1753299"/>
            <a:ext cx="2843271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私は泳ぐことができません。</a:t>
            </a:r>
          </a:p>
        </p:txBody>
      </p:sp>
    </p:spTree>
    <p:extLst>
      <p:ext uri="{BB962C8B-B14F-4D97-AF65-F5344CB8AC3E}">
        <p14:creationId xmlns:p14="http://schemas.microsoft.com/office/powerpoint/2010/main" val="143378489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A5962-10CD-E408-7179-0C5241D7E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7527994-95D2-172D-8DF0-E870B466CCB7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E203C7B-AA8A-40C1-FE2D-260EA7B1740F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3B9E2E64-C795-A792-8356-CCD06454760F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4BACE3-08A1-60F6-F226-EDDD3BDCE104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1B98F0F5-C40C-0591-56B4-83A3FA3896C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078839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9F895-C0BB-A949-364D-D38E9759C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C7FB24B-0BDE-1927-BC5B-9383DE8B7A91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2B31954-D502-3167-82CC-5DA00C158F75}"/>
              </a:ext>
            </a:extLst>
          </p:cNvPr>
          <p:cNvSpPr txBox="1"/>
          <p:nvPr/>
        </p:nvSpPr>
        <p:spPr>
          <a:xfrm>
            <a:off x="2345353" y="4636321"/>
            <a:ext cx="456105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can’t swim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71A153F-E7CF-86B9-2D8D-8DC537CAFCBB}"/>
              </a:ext>
            </a:extLst>
          </p:cNvPr>
          <p:cNvSpPr txBox="1"/>
          <p:nvPr/>
        </p:nvSpPr>
        <p:spPr>
          <a:xfrm>
            <a:off x="445983" y="1292918"/>
            <a:ext cx="8252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泳ぐことができません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’t swim.">
            <a:hlinkClick r:id="" action="ppaction://media"/>
            <a:extLst>
              <a:ext uri="{FF2B5EF4-FFF2-40B4-BE49-F238E27FC236}">
                <a16:creationId xmlns:a16="http://schemas.microsoft.com/office/drawing/2014/main" id="{59A482A5-607A-CB85-2567-428C2D6545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422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70405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8E20A-D649-83CF-DCBA-AB7A24A39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3E33187-70DE-2530-C2F0-CAFBEFA9AF6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A5680F8-1E9F-F52B-A29D-356079D49AEA}"/>
              </a:ext>
            </a:extLst>
          </p:cNvPr>
          <p:cNvSpPr txBox="1"/>
          <p:nvPr/>
        </p:nvSpPr>
        <p:spPr>
          <a:xfrm>
            <a:off x="2060182" y="2917321"/>
            <a:ext cx="502363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[c----] swim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can’t swim.">
            <a:hlinkClick r:id="" action="ppaction://media"/>
            <a:extLst>
              <a:ext uri="{FF2B5EF4-FFF2-40B4-BE49-F238E27FC236}">
                <a16:creationId xmlns:a16="http://schemas.microsoft.com/office/drawing/2014/main" id="{5C0079C4-85DC-446A-290A-9AE77FBB17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422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5886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2190A4-E3AC-5B4C-71B3-949BDC401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3F4541E-C2D4-B5D1-6424-3DFBA25A472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B53A386-EF98-5F4A-6885-E9175BAEFAEF}"/>
              </a:ext>
            </a:extLst>
          </p:cNvPr>
          <p:cNvSpPr txBox="1"/>
          <p:nvPr/>
        </p:nvSpPr>
        <p:spPr>
          <a:xfrm>
            <a:off x="445989" y="2875002"/>
            <a:ext cx="82520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泳ぐことができません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’t swim.">
            <a:hlinkClick r:id="" action="ppaction://media"/>
            <a:extLst>
              <a:ext uri="{FF2B5EF4-FFF2-40B4-BE49-F238E27FC236}">
                <a16:creationId xmlns:a16="http://schemas.microsoft.com/office/drawing/2014/main" id="{C11A6C99-04F7-DFC2-DAEF-47ED420EB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4222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32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90597-DCCE-0134-68F4-63553F8C7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4C48933-7851-84D7-366B-75EBCE5DA5E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55E99F8-2BF9-7CD1-842E-C397FA230DE0}"/>
              </a:ext>
            </a:extLst>
          </p:cNvPr>
          <p:cNvSpPr txBox="1"/>
          <p:nvPr/>
        </p:nvSpPr>
        <p:spPr>
          <a:xfrm>
            <a:off x="2651853" y="4636321"/>
            <a:ext cx="384029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can’t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ski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4E9F938-8EF9-3E3E-43D4-3EED775FF060}"/>
              </a:ext>
            </a:extLst>
          </p:cNvPr>
          <p:cNvSpPr txBox="1"/>
          <p:nvPr/>
        </p:nvSpPr>
        <p:spPr>
          <a:xfrm>
            <a:off x="943754" y="851854"/>
            <a:ext cx="72564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スキーをする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’t ski.">
            <a:hlinkClick r:id="" action="ppaction://media"/>
            <a:extLst>
              <a:ext uri="{FF2B5EF4-FFF2-40B4-BE49-F238E27FC236}">
                <a16:creationId xmlns:a16="http://schemas.microsoft.com/office/drawing/2014/main" id="{A418D819-DD5F-6C80-392A-FCE39C7595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1425" y="987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5686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21BC7-9DCF-34C3-A4D8-6C367FB87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7A164DF-0B46-ACC2-969C-9FA6A6D692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EF33565-13D9-FC5C-D6EE-DFE32949FEF7}"/>
              </a:ext>
            </a:extLst>
          </p:cNvPr>
          <p:cNvSpPr txBox="1"/>
          <p:nvPr/>
        </p:nvSpPr>
        <p:spPr>
          <a:xfrm>
            <a:off x="2060182" y="2917321"/>
            <a:ext cx="502363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can’t ski.">
            <a:hlinkClick r:id="" action="ppaction://media"/>
            <a:extLst>
              <a:ext uri="{FF2B5EF4-FFF2-40B4-BE49-F238E27FC236}">
                <a16:creationId xmlns:a16="http://schemas.microsoft.com/office/drawing/2014/main" id="{400BCB30-1216-A0F9-A09C-66E9AE67C9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1425" y="987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9380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AD8206-DEF4-0FD2-5EA6-7EC923C8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DE891B8-595F-D509-5312-DCA17D5CD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898" b="60512"/>
          <a:stretch/>
        </p:blipFill>
        <p:spPr>
          <a:xfrm>
            <a:off x="243757" y="1022217"/>
            <a:ext cx="8646211" cy="73108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590CA1D-9B84-5E52-BE1E-254F4A7AEF85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1F0619D-C099-9800-3D16-1D4594989050}"/>
              </a:ext>
            </a:extLst>
          </p:cNvPr>
          <p:cNvSpPr txBox="1"/>
          <p:nvPr/>
        </p:nvSpPr>
        <p:spPr>
          <a:xfrm>
            <a:off x="537493" y="3677650"/>
            <a:ext cx="806901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I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play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the guitar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は助動詞で、「～できる」という意味をもちます。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ここでは助動詞もまとめて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（動詞）と考えます。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FD8C0F4-CB43-A067-6ACE-1ECB1AE17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72ED730-B32D-BFC6-E380-3B466CDAF848}"/>
              </a:ext>
            </a:extLst>
          </p:cNvPr>
          <p:cNvSpPr txBox="1"/>
          <p:nvPr/>
        </p:nvSpPr>
        <p:spPr>
          <a:xfrm>
            <a:off x="1032443" y="1753299"/>
            <a:ext cx="3405333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私はギターをひくことができます。</a:t>
            </a:r>
          </a:p>
        </p:txBody>
      </p:sp>
    </p:spTree>
    <p:extLst>
      <p:ext uri="{BB962C8B-B14F-4D97-AF65-F5344CB8AC3E}">
        <p14:creationId xmlns:p14="http://schemas.microsoft.com/office/powerpoint/2010/main" val="161762738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96B13-331F-7365-8F3E-A978B252A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A05E13C-1B15-BCC8-4793-A69DBDDFF2E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6C5F1F-CDC1-581B-38A5-E611B13DF580}"/>
              </a:ext>
            </a:extLst>
          </p:cNvPr>
          <p:cNvSpPr txBox="1"/>
          <p:nvPr/>
        </p:nvSpPr>
        <p:spPr>
          <a:xfrm>
            <a:off x="943754" y="2321004"/>
            <a:ext cx="725649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スキーをする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</a:t>
            </a:r>
            <a:endParaRPr kumimoji="1" lang="en-US" altLang="ja-JP" sz="4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できません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I can’t ski.">
            <a:hlinkClick r:id="" action="ppaction://media"/>
            <a:extLst>
              <a:ext uri="{FF2B5EF4-FFF2-40B4-BE49-F238E27FC236}">
                <a16:creationId xmlns:a16="http://schemas.microsoft.com/office/drawing/2014/main" id="{4A056C69-BEF9-56B6-C319-6151B51208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31425" y="987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81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F6830-EB39-EAC4-4AFF-C57B935514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C414F02B-FFBE-B5DB-6985-A5FEF7A1BF0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7B0301B-6342-59D3-A8EC-6D20E170610A}"/>
              </a:ext>
            </a:extLst>
          </p:cNvPr>
          <p:cNvSpPr txBox="1"/>
          <p:nvPr/>
        </p:nvSpPr>
        <p:spPr>
          <a:xfrm>
            <a:off x="1766990" y="4636321"/>
            <a:ext cx="5610020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can’t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run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fast.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1AADA7-400B-28DE-1146-43A390FB4770}"/>
              </a:ext>
            </a:extLst>
          </p:cNvPr>
          <p:cNvSpPr txBox="1"/>
          <p:nvPr/>
        </p:nvSpPr>
        <p:spPr>
          <a:xfrm>
            <a:off x="531044" y="841097"/>
            <a:ext cx="82364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速く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’t run  fast.">
            <a:hlinkClick r:id="" action="ppaction://media"/>
            <a:extLst>
              <a:ext uri="{FF2B5EF4-FFF2-40B4-BE49-F238E27FC236}">
                <a16:creationId xmlns:a16="http://schemas.microsoft.com/office/drawing/2014/main" id="{D3D7B5A0-E9DC-EADD-F828-3D9F63639F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5100" y="5000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2493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5E3E58-1921-E344-D268-3DBAEC77E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7ABC500-A35B-11A0-470B-4517B9900E6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C85B0C-6E9F-FA14-AC77-5665B09909C1}"/>
              </a:ext>
            </a:extLst>
          </p:cNvPr>
          <p:cNvSpPr txBox="1"/>
          <p:nvPr/>
        </p:nvSpPr>
        <p:spPr>
          <a:xfrm>
            <a:off x="1286907" y="2917321"/>
            <a:ext cx="657018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[c----] 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fast.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I can’t run  fast.">
            <a:hlinkClick r:id="" action="ppaction://media"/>
            <a:extLst>
              <a:ext uri="{FF2B5EF4-FFF2-40B4-BE49-F238E27FC236}">
                <a16:creationId xmlns:a16="http://schemas.microsoft.com/office/drawing/2014/main" id="{636AB58F-46EE-53B3-6C8A-EAF6E92A87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5100" y="5000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2149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F99AF-1739-875A-3BC5-900F6824D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9B7622-F26C-9199-1683-398F3322374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0987A67-9B97-AE4C-0CF4-2331B4750799}"/>
              </a:ext>
            </a:extLst>
          </p:cNvPr>
          <p:cNvSpPr txBox="1"/>
          <p:nvPr/>
        </p:nvSpPr>
        <p:spPr>
          <a:xfrm>
            <a:off x="453780" y="2321004"/>
            <a:ext cx="82364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走る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ことができません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速く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’t run  fast.">
            <a:hlinkClick r:id="" action="ppaction://media"/>
            <a:extLst>
              <a:ext uri="{FF2B5EF4-FFF2-40B4-BE49-F238E27FC236}">
                <a16:creationId xmlns:a16="http://schemas.microsoft.com/office/drawing/2014/main" id="{A5560754-2E47-423D-AD20-D124A15DE9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5100" y="50006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48046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3CC08-070B-8613-748B-F4E915EC6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0DAC860-6F12-4554-C8B6-04B1A8717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1022216"/>
            <a:ext cx="8644877" cy="938865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6B9EB17-A2E9-A163-CEE8-E235CE9E7EFB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F4ADA83-FE77-2A0E-27DC-71F0BED5CD3D}"/>
              </a:ext>
            </a:extLst>
          </p:cNvPr>
          <p:cNvSpPr txBox="1"/>
          <p:nvPr/>
        </p:nvSpPr>
        <p:spPr>
          <a:xfrm>
            <a:off x="537493" y="3677650"/>
            <a:ext cx="8069014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ride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bike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は助動詞です。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主語の前に置くことで疑問文になり、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「～できますか？」という意味をもちます。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ここでは助動詞もまとめて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（動詞）と考えます。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6478C7EC-F608-9695-509B-89F9A6139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546A9F-BF1E-3574-0FD1-176911DBEA62}"/>
              </a:ext>
            </a:extLst>
          </p:cNvPr>
          <p:cNvSpPr txBox="1"/>
          <p:nvPr/>
        </p:nvSpPr>
        <p:spPr>
          <a:xfrm>
            <a:off x="1032443" y="1987417"/>
            <a:ext cx="4118397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あなたは自転車に乗ることができますか。</a:t>
            </a:r>
          </a:p>
        </p:txBody>
      </p:sp>
    </p:spTree>
    <p:extLst>
      <p:ext uri="{BB962C8B-B14F-4D97-AF65-F5344CB8AC3E}">
        <p14:creationId xmlns:p14="http://schemas.microsoft.com/office/powerpoint/2010/main" val="421748121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2B9F9-B479-0C0C-29B4-7D31333AD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7F680E9-2090-7B4F-75F0-5398317D3E4A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20131FD2-5072-FB83-D3A4-C2E3C7CB0EA7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1971D3-05A5-975F-BED1-B1BCA0ED839A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AFDA5F1-9149-E528-7718-0441EB6B9250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256C14AD-B4AC-635C-B9D2-432304D7E022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48639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EF02F-90D4-443A-2C74-1CE4CE9D1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9BC2E804-B43E-26FB-5F86-319FF428253F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96CD69-42CF-AFF3-32BD-B67C6A581A7D}"/>
              </a:ext>
            </a:extLst>
          </p:cNvPr>
          <p:cNvSpPr txBox="1"/>
          <p:nvPr/>
        </p:nvSpPr>
        <p:spPr>
          <a:xfrm>
            <a:off x="1016484" y="4636321"/>
            <a:ext cx="7111029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ride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FCC2A28-6A15-9051-35D8-E108D290A011}"/>
              </a:ext>
            </a:extLst>
          </p:cNvPr>
          <p:cNvSpPr txBox="1"/>
          <p:nvPr/>
        </p:nvSpPr>
        <p:spPr>
          <a:xfrm>
            <a:off x="1107812" y="96013"/>
            <a:ext cx="69283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乗ることができますか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自転車に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Can you ride  a bike">
            <a:hlinkClick r:id="" action="ppaction://media"/>
            <a:extLst>
              <a:ext uri="{FF2B5EF4-FFF2-40B4-BE49-F238E27FC236}">
                <a16:creationId xmlns:a16="http://schemas.microsoft.com/office/drawing/2014/main" id="{1652016F-1C0D-82A0-A553-9C27EEBC79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733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619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1E41ED-93BD-4138-C985-1F74488CD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A6E183E-EC22-7E60-6292-0FFF71CA26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982EB7-D9BD-9628-ADC5-B42186080514}"/>
              </a:ext>
            </a:extLst>
          </p:cNvPr>
          <p:cNvSpPr txBox="1"/>
          <p:nvPr/>
        </p:nvSpPr>
        <p:spPr>
          <a:xfrm>
            <a:off x="626576" y="2917321"/>
            <a:ext cx="7890847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ride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bike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Can you ride  a bike">
            <a:hlinkClick r:id="" action="ppaction://media"/>
            <a:extLst>
              <a:ext uri="{FF2B5EF4-FFF2-40B4-BE49-F238E27FC236}">
                <a16:creationId xmlns:a16="http://schemas.microsoft.com/office/drawing/2014/main" id="{C2A95BAA-20D6-7621-CCD7-96E1A13627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733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19187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81D1C-A72D-B325-047F-683BA8012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3C6C997-1014-A678-0A5E-A1D2B0762247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3B9144-BCC0-03E3-9521-6B30ECEC9FC7}"/>
              </a:ext>
            </a:extLst>
          </p:cNvPr>
          <p:cNvSpPr txBox="1"/>
          <p:nvPr/>
        </p:nvSpPr>
        <p:spPr>
          <a:xfrm>
            <a:off x="1107812" y="1767006"/>
            <a:ext cx="69283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乗ることができますか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自転車に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Can you ride  a bike">
            <a:hlinkClick r:id="" action="ppaction://media"/>
            <a:extLst>
              <a:ext uri="{FF2B5EF4-FFF2-40B4-BE49-F238E27FC236}">
                <a16:creationId xmlns:a16="http://schemas.microsoft.com/office/drawing/2014/main" id="{07AFD6B7-C7FC-5874-47EA-86A03C2EAF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733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3428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A4355-FB74-2FF6-75ED-D4C6C6906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463A52E-EB5D-B88A-B057-04E7858DD5EE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7E21799-4317-0587-389F-4F6B5558BC5A}"/>
              </a:ext>
            </a:extLst>
          </p:cNvPr>
          <p:cNvSpPr txBox="1"/>
          <p:nvPr/>
        </p:nvSpPr>
        <p:spPr>
          <a:xfrm>
            <a:off x="2283253" y="4128490"/>
            <a:ext cx="457749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ride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unicycle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2CE4DF-B848-949A-5607-4B48A2553BFD}"/>
              </a:ext>
            </a:extLst>
          </p:cNvPr>
          <p:cNvSpPr txBox="1"/>
          <p:nvPr/>
        </p:nvSpPr>
        <p:spPr>
          <a:xfrm>
            <a:off x="1107812" y="96013"/>
            <a:ext cx="69283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乗ることができますか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一輪車に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Can you ride a unicycle">
            <a:hlinkClick r:id="" action="ppaction://media"/>
            <a:extLst>
              <a:ext uri="{FF2B5EF4-FFF2-40B4-BE49-F238E27FC236}">
                <a16:creationId xmlns:a16="http://schemas.microsoft.com/office/drawing/2014/main" id="{2FFFA917-A2D0-D62E-6546-570E164BE1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1738" y="831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208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DA0F1-CE46-AB46-E469-6363A3F65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59B59C5-2764-F637-C618-B27D3F5E95C0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0F61556-30E0-AD85-B3A9-F3C47F3A6E5A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B27487B-7212-099E-4A12-B75377F34B8B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559A42-B9B3-8B04-1675-204CA2AA6D87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E81C259-3788-4F0D-5A96-8C95E5400BFA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283622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9C80F-C45A-E496-E227-750002720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4569E22-E2A4-DD9D-512A-5C2FD189CB7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B5EB56-E66D-1B88-EDD7-90CA3802C167}"/>
              </a:ext>
            </a:extLst>
          </p:cNvPr>
          <p:cNvSpPr txBox="1"/>
          <p:nvPr/>
        </p:nvSpPr>
        <p:spPr>
          <a:xfrm>
            <a:off x="1765570" y="2409490"/>
            <a:ext cx="5612860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[r---]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 unicycle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3" name="Can you ride a unicycle">
            <a:hlinkClick r:id="" action="ppaction://media"/>
            <a:extLst>
              <a:ext uri="{FF2B5EF4-FFF2-40B4-BE49-F238E27FC236}">
                <a16:creationId xmlns:a16="http://schemas.microsoft.com/office/drawing/2014/main" id="{0F80BB74-EA37-E141-4617-23E6688092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1738" y="831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3841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27061C-4201-AAE3-D6A2-617823AB1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5103D20-D022-C737-A60E-5DA8EBFB8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0DBADE1-9BD5-1069-4284-EADD2DB30AEF}"/>
              </a:ext>
            </a:extLst>
          </p:cNvPr>
          <p:cNvSpPr txBox="1"/>
          <p:nvPr/>
        </p:nvSpPr>
        <p:spPr>
          <a:xfrm>
            <a:off x="1107812" y="1767006"/>
            <a:ext cx="69283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乗ることができますか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一輪車に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Can you ride a unicycle">
            <a:hlinkClick r:id="" action="ppaction://media"/>
            <a:extLst>
              <a:ext uri="{FF2B5EF4-FFF2-40B4-BE49-F238E27FC236}">
                <a16:creationId xmlns:a16="http://schemas.microsoft.com/office/drawing/2014/main" id="{3B0EA15D-79DB-CA32-8257-EF23A68874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91738" y="83185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507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7E5AF2-6D99-543F-3884-71767C686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8C086B1-1985-3A6C-2D4E-61573A3CCC0D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437EEB8-1E32-87BA-8763-3886D589F6F6}"/>
              </a:ext>
            </a:extLst>
          </p:cNvPr>
          <p:cNvSpPr txBox="1"/>
          <p:nvPr/>
        </p:nvSpPr>
        <p:spPr>
          <a:xfrm>
            <a:off x="1017912" y="4636321"/>
            <a:ext cx="710817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sing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song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8A384FB-9914-81DB-7B1D-2CF0C56C2300}"/>
              </a:ext>
            </a:extLst>
          </p:cNvPr>
          <p:cNvSpPr txBox="1"/>
          <p:nvPr/>
        </p:nvSpPr>
        <p:spPr>
          <a:xfrm>
            <a:off x="1107812" y="96013"/>
            <a:ext cx="69283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5" name="Can you sing  songs">
            <a:hlinkClick r:id="" action="ppaction://media"/>
            <a:extLst>
              <a:ext uri="{FF2B5EF4-FFF2-40B4-BE49-F238E27FC236}">
                <a16:creationId xmlns:a16="http://schemas.microsoft.com/office/drawing/2014/main" id="{12FE28EB-F3F4-166F-73AB-D44E79546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850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658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65EFE-D70E-68BD-CC97-055AA1A21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5A22AA1-18C8-1C0A-AE5E-6435059492E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C7D72FC-1B56-23A6-40D7-D957546D9528}"/>
              </a:ext>
            </a:extLst>
          </p:cNvPr>
          <p:cNvSpPr txBox="1"/>
          <p:nvPr/>
        </p:nvSpPr>
        <p:spPr>
          <a:xfrm>
            <a:off x="390622" y="2917321"/>
            <a:ext cx="836275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song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Can you sing  songs">
            <a:hlinkClick r:id="" action="ppaction://media"/>
            <a:extLst>
              <a:ext uri="{FF2B5EF4-FFF2-40B4-BE49-F238E27FC236}">
                <a16:creationId xmlns:a16="http://schemas.microsoft.com/office/drawing/2014/main" id="{A2D7B5EE-0170-D331-155B-B8DBEB3B6D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850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09284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3F9AC8-8ADB-D547-1956-7BE72CF90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7E1BB2A-56CE-4D71-7D06-57D6C4A26C8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734CC8F-2A30-A464-7D53-5FDB075DF4ED}"/>
              </a:ext>
            </a:extLst>
          </p:cNvPr>
          <p:cNvSpPr txBox="1"/>
          <p:nvPr/>
        </p:nvSpPr>
        <p:spPr>
          <a:xfrm>
            <a:off x="1107812" y="1767006"/>
            <a:ext cx="692837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歌を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Can you sing  songs">
            <a:hlinkClick r:id="" action="ppaction://media"/>
            <a:extLst>
              <a:ext uri="{FF2B5EF4-FFF2-40B4-BE49-F238E27FC236}">
                <a16:creationId xmlns:a16="http://schemas.microsoft.com/office/drawing/2014/main" id="{48F81A45-4450-A92B-7D1C-D55B698BEE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87000" y="8509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45529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E3A66A-EB24-E393-D64B-2A337DE83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CD39ABAF-48F4-3A80-5819-84883C2EE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1022216"/>
            <a:ext cx="8644877" cy="981541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94285B4-AFA5-36F2-1F2C-44ED4588FFC0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9EC7808-66F5-C0EC-603A-4A1334D6D593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（主語）、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can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see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V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（動詞）、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fireworks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が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（目的語）です。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When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は時間をたずねる疑問詞で、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「いつ」という意味をもちます。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see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の時期を尋ねています。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C6644E74-6BBA-5661-A7DE-35CDB07FB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8CE35A-6B3C-FFB4-780C-40BB3FA7A871}"/>
              </a:ext>
            </a:extLst>
          </p:cNvPr>
          <p:cNvSpPr txBox="1"/>
          <p:nvPr/>
        </p:nvSpPr>
        <p:spPr>
          <a:xfrm>
            <a:off x="1032443" y="1995548"/>
            <a:ext cx="4344900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あなたはいつ花火を見ることができますか。</a:t>
            </a:r>
          </a:p>
        </p:txBody>
      </p:sp>
    </p:spTree>
    <p:extLst>
      <p:ext uri="{BB962C8B-B14F-4D97-AF65-F5344CB8AC3E}">
        <p14:creationId xmlns:p14="http://schemas.microsoft.com/office/powerpoint/2010/main" val="812191590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2B51B-CC35-006A-AAC2-DA7F6091C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3B00F50E-D06B-DB84-3694-6ED0F7616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57" y="1022216"/>
            <a:ext cx="8644877" cy="1072989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27D44AE8-EDCA-D54B-3F33-377692351302}"/>
              </a:ext>
            </a:extLst>
          </p:cNvPr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A51FDE-C4B4-98A3-B663-89B88BBFB641}"/>
              </a:ext>
            </a:extLst>
          </p:cNvPr>
          <p:cNvSpPr txBox="1"/>
          <p:nvPr/>
        </p:nvSpPr>
        <p:spPr>
          <a:xfrm>
            <a:off x="537493" y="3677650"/>
            <a:ext cx="806901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On Friday night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は修飾語で副詞のはたらきです。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    「作業着として」という意味をもち、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動詞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were created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の目的を説明しています。</a:t>
            </a: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〇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You can see fireworks on Friday night.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から主語や動詞が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　　省略された形です。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14CC656-36F2-25BA-8B84-9E93E7531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73" y="145059"/>
            <a:ext cx="8732655" cy="53102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D985E8B-8495-3C4E-B3AD-E325E440C4BE}"/>
              </a:ext>
            </a:extLst>
          </p:cNvPr>
          <p:cNvSpPr txBox="1"/>
          <p:nvPr/>
        </p:nvSpPr>
        <p:spPr>
          <a:xfrm>
            <a:off x="5108422" y="1753299"/>
            <a:ext cx="1913164" cy="369332"/>
          </a:xfrm>
          <a:prstGeom prst="rect">
            <a:avLst/>
          </a:prstGeom>
          <a:solidFill>
            <a:srgbClr val="F8CBA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金曜日の夜です。</a:t>
            </a:r>
          </a:p>
        </p:txBody>
      </p:sp>
    </p:spTree>
    <p:extLst>
      <p:ext uri="{BB962C8B-B14F-4D97-AF65-F5344CB8AC3E}">
        <p14:creationId xmlns:p14="http://schemas.microsoft.com/office/powerpoint/2010/main" val="2426115265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353510-9757-F05F-CE77-0525B2397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E3DE66A2-B236-4ADB-7EF9-F1D02B7A341E}"/>
              </a:ext>
            </a:extLst>
          </p:cNvPr>
          <p:cNvSpPr txBox="1"/>
          <p:nvPr/>
        </p:nvSpPr>
        <p:spPr>
          <a:xfrm>
            <a:off x="299831" y="415246"/>
            <a:ext cx="7905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600" b="1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Target Sentence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DC381E-A88B-E71B-BFCE-6E06FC065876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DC9E913-7FAB-55C2-D245-DA8B094C6B72}"/>
              </a:ext>
            </a:extLst>
          </p:cNvPr>
          <p:cNvSpPr/>
          <p:nvPr/>
        </p:nvSpPr>
        <p:spPr>
          <a:xfrm>
            <a:off x="291548" y="1332987"/>
            <a:ext cx="8494643" cy="9492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7B1458B-A11F-6FDF-5A97-674FDB35CA0D}"/>
              </a:ext>
            </a:extLst>
          </p:cNvPr>
          <p:cNvSpPr txBox="1"/>
          <p:nvPr/>
        </p:nvSpPr>
        <p:spPr>
          <a:xfrm rot="21600000">
            <a:off x="707941" y="1966574"/>
            <a:ext cx="76618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FLASH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CARD</a:t>
            </a:r>
          </a:p>
          <a:p>
            <a:r>
              <a:rPr kumimoji="1" lang="en-US" altLang="ja-JP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PRACTICE</a:t>
            </a:r>
            <a:r>
              <a:rPr kumimoji="1" lang="ja-JP" altLang="en-US" sz="7200" b="1" dirty="0">
                <a:ln w="28575">
                  <a:noFill/>
                </a:ln>
                <a:solidFill>
                  <a:srgbClr val="FF3399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！</a:t>
            </a:r>
            <a:endParaRPr kumimoji="1" lang="ja-JP" altLang="en-US" sz="4400" b="1" dirty="0">
              <a:ln w="28575">
                <a:noFill/>
              </a:ln>
              <a:solidFill>
                <a:srgbClr val="FF3399"/>
              </a:solidFill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3554071C-2347-D5D7-0580-0A97A51D20A6}"/>
              </a:ext>
            </a:extLst>
          </p:cNvPr>
          <p:cNvSpPr/>
          <p:nvPr/>
        </p:nvSpPr>
        <p:spPr>
          <a:xfrm>
            <a:off x="6908798" y="2553504"/>
            <a:ext cx="1296821" cy="2178153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709298"/>
      </p:ext>
    </p:extLst>
  </p:cSld>
  <p:clrMapOvr>
    <a:masterClrMapping/>
  </p:clrMapOvr>
  <p:transition spd="slow">
    <p:push dir="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FD4D6-3E99-2D28-F622-E4FF502C5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6EBE58C-06B9-1E66-AC35-B0BB530DF40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6B6BF2B-FEEA-F8C7-02D5-6EF24245E995}"/>
              </a:ext>
            </a:extLst>
          </p:cNvPr>
          <p:cNvSpPr txBox="1"/>
          <p:nvPr/>
        </p:nvSpPr>
        <p:spPr>
          <a:xfrm>
            <a:off x="1102658" y="4128490"/>
            <a:ext cx="693868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When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see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fireworks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552767C-BD1F-88DF-7349-D765689BDA18}"/>
              </a:ext>
            </a:extLst>
          </p:cNvPr>
          <p:cNvSpPr txBox="1"/>
          <p:nvPr/>
        </p:nvSpPr>
        <p:spPr>
          <a:xfrm>
            <a:off x="1102658" y="66633"/>
            <a:ext cx="6938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見ることができますか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花火を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en  can you see  fireworks">
            <a:hlinkClick r:id="" action="ppaction://media"/>
            <a:extLst>
              <a:ext uri="{FF2B5EF4-FFF2-40B4-BE49-F238E27FC236}">
                <a16:creationId xmlns:a16="http://schemas.microsoft.com/office/drawing/2014/main" id="{2FD36E27-4FC1-258C-168F-ECD0F438BD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950" y="9096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754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B0BE5-C694-87A4-D547-B8EC45991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2DF4205-B246-2021-3E63-07A4836D47A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504405-0B93-BFE8-8DB3-FE9A53A69991}"/>
              </a:ext>
            </a:extLst>
          </p:cNvPr>
          <p:cNvSpPr txBox="1"/>
          <p:nvPr/>
        </p:nvSpPr>
        <p:spPr>
          <a:xfrm>
            <a:off x="1102658" y="2409490"/>
            <a:ext cx="693868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[s--]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fireworks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When  can you see  fireworks">
            <a:hlinkClick r:id="" action="ppaction://media"/>
            <a:extLst>
              <a:ext uri="{FF2B5EF4-FFF2-40B4-BE49-F238E27FC236}">
                <a16:creationId xmlns:a16="http://schemas.microsoft.com/office/drawing/2014/main" id="{7FBBF979-49A4-CBA5-9B33-FE5845267F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950" y="9096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15505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E07F4B-0089-0A1A-82B5-4D7A9099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5DDA79B-8CC9-8AB4-794D-6346078E895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37B8A2-0DC1-10FA-D6EC-069DED088347}"/>
              </a:ext>
            </a:extLst>
          </p:cNvPr>
          <p:cNvSpPr txBox="1"/>
          <p:nvPr/>
        </p:nvSpPr>
        <p:spPr>
          <a:xfrm>
            <a:off x="876742" y="4636321"/>
            <a:ext cx="739050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guitar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FF25122-3A63-6088-95FB-1E6AF086672D}"/>
              </a:ext>
            </a:extLst>
          </p:cNvPr>
          <p:cNvSpPr txBox="1"/>
          <p:nvPr/>
        </p:nvSpPr>
        <p:spPr>
          <a:xfrm>
            <a:off x="757510" y="854077"/>
            <a:ext cx="76289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ひくことができます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ギターを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 play the guitar.">
            <a:hlinkClick r:id="" action="ppaction://media"/>
            <a:extLst>
              <a:ext uri="{FF2B5EF4-FFF2-40B4-BE49-F238E27FC236}">
                <a16:creationId xmlns:a16="http://schemas.microsoft.com/office/drawing/2014/main" id="{165EA383-BF32-0629-C8E1-06DD40E234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91775" y="688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07721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30F682-F167-2AAD-2FF5-93DCB7237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8786209-5FBC-CF5E-F0CB-28EB21E821B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8DE8C79-28E5-9378-E46E-1BC4F1BFF109}"/>
              </a:ext>
            </a:extLst>
          </p:cNvPr>
          <p:cNvSpPr txBox="1"/>
          <p:nvPr/>
        </p:nvSpPr>
        <p:spPr>
          <a:xfrm>
            <a:off x="1102657" y="1767006"/>
            <a:ext cx="6938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見ることができますか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花火を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en  can you see  fireworks">
            <a:hlinkClick r:id="" action="ppaction://media"/>
            <a:extLst>
              <a:ext uri="{FF2B5EF4-FFF2-40B4-BE49-F238E27FC236}">
                <a16:creationId xmlns:a16="http://schemas.microsoft.com/office/drawing/2014/main" id="{C94DE7C1-DFD6-138D-42A3-953D2B512C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13950" y="90963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2803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4EFF3-7521-6140-4771-31B0E6F14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FAAF473-2267-96E7-C6B1-DBBB2C4ACF4C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42DBA2-135A-CEF2-6AEB-38B6D7EA513C}"/>
              </a:ext>
            </a:extLst>
          </p:cNvPr>
          <p:cNvSpPr txBox="1"/>
          <p:nvPr/>
        </p:nvSpPr>
        <p:spPr>
          <a:xfrm>
            <a:off x="1102658" y="4128490"/>
            <a:ext cx="693868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When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play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E9A97D3-ECA6-9827-2391-548C7598FE81}"/>
              </a:ext>
            </a:extLst>
          </p:cNvPr>
          <p:cNvSpPr txBox="1"/>
          <p:nvPr/>
        </p:nvSpPr>
        <p:spPr>
          <a:xfrm>
            <a:off x="1102658" y="66633"/>
            <a:ext cx="6938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en  can you play tennis">
            <a:hlinkClick r:id="" action="ppaction://media"/>
            <a:extLst>
              <a:ext uri="{FF2B5EF4-FFF2-40B4-BE49-F238E27FC236}">
                <a16:creationId xmlns:a16="http://schemas.microsoft.com/office/drawing/2014/main" id="{4F7106BD-1D74-2EF9-EBDD-A8C97FAA2A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0475" y="7731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59922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D225E-DDED-E2C0-758D-F8D94A534F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D75D7D8-C0D9-6CFA-851D-3AFCCB32C5E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6D0E22-E441-8EF2-A7A3-BC2167A4A439}"/>
              </a:ext>
            </a:extLst>
          </p:cNvPr>
          <p:cNvSpPr txBox="1"/>
          <p:nvPr/>
        </p:nvSpPr>
        <p:spPr>
          <a:xfrm>
            <a:off x="594359" y="2409490"/>
            <a:ext cx="795528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p---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tennis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When  can you play tennis">
            <a:hlinkClick r:id="" action="ppaction://media"/>
            <a:extLst>
              <a:ext uri="{FF2B5EF4-FFF2-40B4-BE49-F238E27FC236}">
                <a16:creationId xmlns:a16="http://schemas.microsoft.com/office/drawing/2014/main" id="{BBE58958-F45C-33AF-EF60-CBBDAC597D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0475" y="7731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665793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6E9FE-EAE1-A688-E4E9-BAA04FAD7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603FF62-8D28-2057-5D29-6C56326E92F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DECDC8D-737E-8D7C-0125-194EF17E0805}"/>
              </a:ext>
            </a:extLst>
          </p:cNvPr>
          <p:cNvSpPr txBox="1"/>
          <p:nvPr/>
        </p:nvSpPr>
        <p:spPr>
          <a:xfrm>
            <a:off x="1102657" y="1767006"/>
            <a:ext cx="6938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する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テニスを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3" name="When  can you play tennis">
            <a:hlinkClick r:id="" action="ppaction://media"/>
            <a:extLst>
              <a:ext uri="{FF2B5EF4-FFF2-40B4-BE49-F238E27FC236}">
                <a16:creationId xmlns:a16="http://schemas.microsoft.com/office/drawing/2014/main" id="{BB661AC8-5985-0A0A-C412-1AACD44EA6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50475" y="7731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8919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06863-F8A6-DEEA-CBFC-3193738DCC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C8E24A9-DE22-1617-07E8-1475C0069733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E9719CC-F2AE-092C-4A1C-514F8222C70E}"/>
              </a:ext>
            </a:extLst>
          </p:cNvPr>
          <p:cNvSpPr txBox="1"/>
          <p:nvPr/>
        </p:nvSpPr>
        <p:spPr>
          <a:xfrm>
            <a:off x="1288228" y="4128490"/>
            <a:ext cx="6567544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When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you 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use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en-US" altLang="ja-JP" sz="440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computer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688533C-AAEF-62F3-0447-3583B275C6BA}"/>
              </a:ext>
            </a:extLst>
          </p:cNvPr>
          <p:cNvSpPr txBox="1"/>
          <p:nvPr/>
        </p:nvSpPr>
        <p:spPr>
          <a:xfrm>
            <a:off x="1102657" y="96013"/>
            <a:ext cx="6938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コンピューターを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en  can you use a computer">
            <a:hlinkClick r:id="" action="ppaction://media"/>
            <a:extLst>
              <a:ext uri="{FF2B5EF4-FFF2-40B4-BE49-F238E27FC236}">
                <a16:creationId xmlns:a16="http://schemas.microsoft.com/office/drawing/2014/main" id="{192D750E-C368-5933-33DB-7B1279FE22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733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19038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54E4C4-6DEF-3738-F5FD-6FC1456ABA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D07A026-8407-5EDC-F98E-907CF1E3F04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0021686-6EC8-A93C-4491-DE11F0BE78D7}"/>
              </a:ext>
            </a:extLst>
          </p:cNvPr>
          <p:cNvSpPr txBox="1"/>
          <p:nvPr/>
        </p:nvSpPr>
        <p:spPr>
          <a:xfrm>
            <a:off x="652182" y="2409490"/>
            <a:ext cx="7839636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[W---]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/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</a:t>
            </a: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[y--]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kumimoji="1" lang="en-US" altLang="ja-JP" sz="44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u--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 </a:t>
            </a:r>
            <a:r>
              <a:rPr kumimoji="1" lang="en-US" altLang="ja-JP" sz="4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400" b="1" u="sng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computer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?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When  can you use a computer">
            <a:hlinkClick r:id="" action="ppaction://media"/>
            <a:extLst>
              <a:ext uri="{FF2B5EF4-FFF2-40B4-BE49-F238E27FC236}">
                <a16:creationId xmlns:a16="http://schemas.microsoft.com/office/drawing/2014/main" id="{524F1939-3D1E-F1F3-C62B-F9693D0713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733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704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42858-CEDB-F398-79F8-42F02244C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111FB94-F66C-1D3C-C38C-9A0318942C7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D95648A-4FE4-9AA9-748D-E3FE9BAFFFC7}"/>
              </a:ext>
            </a:extLst>
          </p:cNvPr>
          <p:cNvSpPr txBox="1"/>
          <p:nvPr/>
        </p:nvSpPr>
        <p:spPr>
          <a:xfrm>
            <a:off x="1102657" y="1767006"/>
            <a:ext cx="693868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いつ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あなたは</a:t>
            </a:r>
            <a:endParaRPr kumimoji="1" lang="en-US" altLang="ja-JP" sz="48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sz="4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使う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ことができますか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コンピューターを</a:t>
            </a:r>
            <a:r>
              <a:rPr kumimoji="1" lang="ja-JP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When  can you use a computer">
            <a:hlinkClick r:id="" action="ppaction://media"/>
            <a:extLst>
              <a:ext uri="{FF2B5EF4-FFF2-40B4-BE49-F238E27FC236}">
                <a16:creationId xmlns:a16="http://schemas.microsoft.com/office/drawing/2014/main" id="{8E86A879-0802-F5D8-CA37-ED50B3F08F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28263" y="7334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5986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49544-C205-8CB1-D1D0-88722AE22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B718541-0614-BDC3-BA22-22F44FD44F1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A492CFA-3339-1CDB-A620-63B38837953D}"/>
              </a:ext>
            </a:extLst>
          </p:cNvPr>
          <p:cNvSpPr txBox="1"/>
          <p:nvPr/>
        </p:nvSpPr>
        <p:spPr>
          <a:xfrm>
            <a:off x="588978" y="2917321"/>
            <a:ext cx="7966044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guitar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can play the guitar.">
            <a:hlinkClick r:id="" action="ppaction://media"/>
            <a:extLst>
              <a:ext uri="{FF2B5EF4-FFF2-40B4-BE49-F238E27FC236}">
                <a16:creationId xmlns:a16="http://schemas.microsoft.com/office/drawing/2014/main" id="{5CF198CA-7A79-22F1-9D42-F1FA0CE33C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91775" y="688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78980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E7163-D765-2D6E-E4E4-916A27F0E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6FEB209-6B48-3650-86F1-262BDE5322A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9852973-2338-EFF7-2041-FC15D9708BC1}"/>
              </a:ext>
            </a:extLst>
          </p:cNvPr>
          <p:cNvSpPr txBox="1"/>
          <p:nvPr/>
        </p:nvSpPr>
        <p:spPr>
          <a:xfrm>
            <a:off x="757515" y="2321004"/>
            <a:ext cx="76289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ひくことができます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ギターを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 play the guitar.">
            <a:hlinkClick r:id="" action="ppaction://media"/>
            <a:extLst>
              <a:ext uri="{FF2B5EF4-FFF2-40B4-BE49-F238E27FC236}">
                <a16:creationId xmlns:a16="http://schemas.microsoft.com/office/drawing/2014/main" id="{BAA633E3-4338-D624-0EB0-209A086B94B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91775" y="6889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5374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4450A-511E-58D1-3C12-E21C5A487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C067815-16E8-3EF1-A09E-FFF212082A3B}"/>
              </a:ext>
            </a:extLst>
          </p:cNvPr>
          <p:cNvSpPr/>
          <p:nvPr/>
        </p:nvSpPr>
        <p:spPr>
          <a:xfrm>
            <a:off x="0" y="3438000"/>
            <a:ext cx="9144000" cy="3420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223E7DD-702A-287D-3F9A-E8F785F6BD3D}"/>
              </a:ext>
            </a:extLst>
          </p:cNvPr>
          <p:cNvSpPr txBox="1"/>
          <p:nvPr/>
        </p:nvSpPr>
        <p:spPr>
          <a:xfrm>
            <a:off x="876742" y="4636321"/>
            <a:ext cx="7390503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can play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the piano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F9B9735-A284-2436-BF1F-F95BD0BFEEF6}"/>
              </a:ext>
            </a:extLst>
          </p:cNvPr>
          <p:cNvSpPr txBox="1"/>
          <p:nvPr/>
        </p:nvSpPr>
        <p:spPr>
          <a:xfrm>
            <a:off x="757510" y="854077"/>
            <a:ext cx="76289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ひくことができます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ピアノを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 play the piano">
            <a:hlinkClick r:id="" action="ppaction://media"/>
            <a:extLst>
              <a:ext uri="{FF2B5EF4-FFF2-40B4-BE49-F238E27FC236}">
                <a16:creationId xmlns:a16="http://schemas.microsoft.com/office/drawing/2014/main" id="{D86C17FC-4E8F-A848-BB94-7D602C5ABB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7950" y="695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2362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07FAC-402F-F54B-3350-32F88D121B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40706F6-044C-DB97-FFC5-7334ABA5E96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C3FF30C-AAF5-D4C9-E02E-E7156611660C}"/>
              </a:ext>
            </a:extLst>
          </p:cNvPr>
          <p:cNvSpPr txBox="1"/>
          <p:nvPr/>
        </p:nvSpPr>
        <p:spPr>
          <a:xfrm>
            <a:off x="385929" y="2917321"/>
            <a:ext cx="8372142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44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 </a:t>
            </a:r>
            <a:r>
              <a:rPr kumimoji="1" lang="en-US" altLang="ja-JP" sz="4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[c--] [p---]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kumimoji="1" lang="en-US" altLang="ja-JP" sz="44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[t--] piano</a:t>
            </a:r>
            <a:r>
              <a:rPr kumimoji="1" lang="en-US" altLang="ja-JP" sz="44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. </a:t>
            </a:r>
            <a:r>
              <a:rPr kumimoji="1" lang="en-US" altLang="ja-JP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</a:p>
        </p:txBody>
      </p:sp>
      <p:pic>
        <p:nvPicPr>
          <p:cNvPr id="2" name="I can play the piano">
            <a:hlinkClick r:id="" action="ppaction://media"/>
            <a:extLst>
              <a:ext uri="{FF2B5EF4-FFF2-40B4-BE49-F238E27FC236}">
                <a16:creationId xmlns:a16="http://schemas.microsoft.com/office/drawing/2014/main" id="{91B9E99F-9898-9DF5-99D9-C871D605D4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7950" y="695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90646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5B600-7B0A-96AC-7D96-C753647EB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4DC85EA4-5C56-803F-BE3E-C7D552A24ED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BAB85D-3FF2-1DD6-712F-510C79FED137}"/>
              </a:ext>
            </a:extLst>
          </p:cNvPr>
          <p:cNvSpPr txBox="1"/>
          <p:nvPr/>
        </p:nvSpPr>
        <p:spPr>
          <a:xfrm>
            <a:off x="757515" y="2321004"/>
            <a:ext cx="762896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F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私は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ひくことができます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pPr>
              <a:lnSpc>
                <a:spcPct val="150000"/>
              </a:lnSpc>
            </a:pPr>
            <a:r>
              <a:rPr kumimoji="1" lang="ja-JP" altLang="en-US" sz="4800" b="1" dirty="0">
                <a:solidFill>
                  <a:srgbClr val="00B05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ピアノを</a:t>
            </a:r>
            <a:r>
              <a:rPr kumimoji="1" lang="en-US" altLang="ja-JP" sz="4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</p:txBody>
      </p:sp>
      <p:pic>
        <p:nvPicPr>
          <p:cNvPr id="2" name="I can play the piano">
            <a:hlinkClick r:id="" action="ppaction://media"/>
            <a:extLst>
              <a:ext uri="{FF2B5EF4-FFF2-40B4-BE49-F238E27FC236}">
                <a16:creationId xmlns:a16="http://schemas.microsoft.com/office/drawing/2014/main" id="{F85E58C7-CFD9-7ADC-0D36-DC6EC30805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67950" y="69532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877507"/>
      </p:ext>
    </p:extLst>
  </p:cSld>
  <p:clrMapOvr>
    <a:masterClrMapping/>
  </p:clrMapOvr>
  <p:transition spd="med">
    <p:pull/>
    <p:sndAc>
      <p:stSnd>
        <p:snd r:embed="rId5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16032</TotalTime>
  <Words>885</Words>
  <Application>Microsoft Office PowerPoint</Application>
  <PresentationFormat>画面に合わせる (4:3)</PresentationFormat>
  <Paragraphs>169</Paragraphs>
  <Slides>46</Slides>
  <Notes>36</Notes>
  <HiddenSlides>0</HiddenSlides>
  <MMClips>36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3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2019</cp:revision>
  <cp:lastPrinted>2016-06-23T16:36:17Z</cp:lastPrinted>
  <dcterms:created xsi:type="dcterms:W3CDTF">2016-05-30T03:13:09Z</dcterms:created>
  <dcterms:modified xsi:type="dcterms:W3CDTF">2025-09-29T08:47:12Z</dcterms:modified>
</cp:coreProperties>
</file>