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No.4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助動詞</a:t>
            </a:r>
            <a:r>
              <a:rPr kumimoji="0"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can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助動詞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can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7C718E4-4DAB-9B64-B4A7-849C7591A224}"/>
              </a:ext>
            </a:extLst>
          </p:cNvPr>
          <p:cNvSpPr/>
          <p:nvPr/>
        </p:nvSpPr>
        <p:spPr>
          <a:xfrm>
            <a:off x="834473" y="5326691"/>
            <a:ext cx="678837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3F719C1-6690-DBBF-9514-529DEF93B3A6}"/>
              </a:ext>
            </a:extLst>
          </p:cNvPr>
          <p:cNvSpPr/>
          <p:nvPr/>
        </p:nvSpPr>
        <p:spPr>
          <a:xfrm>
            <a:off x="566059" y="5712158"/>
            <a:ext cx="2339512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AD6AEEA-2C07-85EC-7208-A26E78A34D44}"/>
              </a:ext>
            </a:extLst>
          </p:cNvPr>
          <p:cNvSpPr/>
          <p:nvPr/>
        </p:nvSpPr>
        <p:spPr>
          <a:xfrm>
            <a:off x="834473" y="4234205"/>
            <a:ext cx="458356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BA984F-0C0A-1092-67B5-DCD63FE00858}"/>
              </a:ext>
            </a:extLst>
          </p:cNvPr>
          <p:cNvSpPr/>
          <p:nvPr/>
        </p:nvSpPr>
        <p:spPr>
          <a:xfrm>
            <a:off x="566058" y="4619672"/>
            <a:ext cx="345901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3122137"/>
            <a:ext cx="592827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507604"/>
            <a:ext cx="492986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DE220F-FA60-6E60-1BC0-B043C9DE865F}"/>
              </a:ext>
            </a:extLst>
          </p:cNvPr>
          <p:cNvSpPr/>
          <p:nvPr/>
        </p:nvSpPr>
        <p:spPr>
          <a:xfrm>
            <a:off x="566057" y="2418556"/>
            <a:ext cx="685062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8" y="1640292"/>
            <a:ext cx="481169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66057" y="2025759"/>
            <a:ext cx="528653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P.12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603468"/>
            <a:ext cx="794430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＋動詞の原形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「～することができる」という意味を表す。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主語が何であっても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のあとは動詞の原形を使う。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・否定文は、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〈can’t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］＋動詞の原形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「～することができない」という意味。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・疑問文は、主語の前に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を出す。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答えの文でも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・疑問詞ではじまる疑問文は、疑問詞のあとに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疑問文を続ける。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68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68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11" grpId="0" animBg="1"/>
      <p:bldP spid="12" grpId="0" animBg="1"/>
      <p:bldP spid="9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CF3AD2-3190-A5F7-AE9F-B1357489C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" y="1387682"/>
            <a:ext cx="8646211" cy="468926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04_01_kihon">
            <a:hlinkClick r:id="" action="ppaction://media"/>
            <a:extLst>
              <a:ext uri="{FF2B5EF4-FFF2-40B4-BE49-F238E27FC236}">
                <a16:creationId xmlns:a16="http://schemas.microsoft.com/office/drawing/2014/main" id="{649E788E-BBD6-DC9E-6050-CFBED4270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9000" y="2451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P.13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～することができます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71DDDB-6385-5CCC-CB0C-6EB0D9ED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5" y="1097308"/>
            <a:ext cx="8681719" cy="556384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775DB32-2084-0CA2-08ED-C5C5A92D8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5" y="1097308"/>
            <a:ext cx="8681719" cy="556384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364CC64-1B04-4FAF-C71C-0A06658E0590}"/>
              </a:ext>
            </a:extLst>
          </p:cNvPr>
          <p:cNvSpPr txBox="1"/>
          <p:nvPr/>
        </p:nvSpPr>
        <p:spPr>
          <a:xfrm>
            <a:off x="1566593" y="5717403"/>
            <a:ext cx="447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 use     computer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452213" y="3346342"/>
            <a:ext cx="25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  sing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440A7D-2E97-A700-2159-11EDEA0CE4A7}"/>
              </a:ext>
            </a:extLst>
          </p:cNvPr>
          <p:cNvSpPr txBox="1"/>
          <p:nvPr/>
        </p:nvSpPr>
        <p:spPr>
          <a:xfrm>
            <a:off x="1495756" y="4536635"/>
            <a:ext cx="25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swim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4_03_kihon_t_1">
            <a:hlinkClick r:id="" action="ppaction://media"/>
            <a:extLst>
              <a:ext uri="{FF2B5EF4-FFF2-40B4-BE49-F238E27FC236}">
                <a16:creationId xmlns:a16="http://schemas.microsoft.com/office/drawing/2014/main" id="{91FB937A-003E-B2CB-B312-C027DBA601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4641" y="1195388"/>
            <a:ext cx="406400" cy="406400"/>
          </a:xfrm>
          <a:prstGeom prst="rect">
            <a:avLst/>
          </a:prstGeom>
        </p:spPr>
      </p:pic>
      <p:pic>
        <p:nvPicPr>
          <p:cNvPr id="10" name="AS_G1_04_03_kihon_t_1">
            <a:hlinkClick r:id="" action="ppaction://media"/>
            <a:extLst>
              <a:ext uri="{FF2B5EF4-FFF2-40B4-BE49-F238E27FC236}">
                <a16:creationId xmlns:a16="http://schemas.microsoft.com/office/drawing/2014/main" id="{8A726975-7E7B-C9E2-516B-B87999E03C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4641" y="4990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" grpId="0"/>
      <p:bldP spid="2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E6E8E1-EC2D-4342-761B-C7D3C239F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5" y="1097308"/>
            <a:ext cx="8681719" cy="55638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F126B4-4719-525F-3F6A-F01A4A3E8484}"/>
              </a:ext>
            </a:extLst>
          </p:cNvPr>
          <p:cNvSpPr txBox="1"/>
          <p:nvPr/>
        </p:nvSpPr>
        <p:spPr>
          <a:xfrm>
            <a:off x="1566593" y="5717403"/>
            <a:ext cx="447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 use     computer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1BDA0D-4E6B-0F65-A579-EB9584C30091}"/>
              </a:ext>
            </a:extLst>
          </p:cNvPr>
          <p:cNvSpPr txBox="1"/>
          <p:nvPr/>
        </p:nvSpPr>
        <p:spPr>
          <a:xfrm>
            <a:off x="1452213" y="3346342"/>
            <a:ext cx="25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  sing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1C1CA2-F7D7-D9F4-9C76-F3D0307CBAAC}"/>
              </a:ext>
            </a:extLst>
          </p:cNvPr>
          <p:cNvSpPr txBox="1"/>
          <p:nvPr/>
        </p:nvSpPr>
        <p:spPr>
          <a:xfrm>
            <a:off x="1495756" y="4536635"/>
            <a:ext cx="2553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    swim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D25CE7-B63A-AB09-C05E-40BF189F4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6" y="1382196"/>
            <a:ext cx="8853505" cy="27961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can ride a unicycle.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04_04_kihon_t_2">
            <a:hlinkClick r:id="" action="ppaction://media"/>
            <a:extLst>
              <a:ext uri="{FF2B5EF4-FFF2-40B4-BE49-F238E27FC236}">
                <a16:creationId xmlns:a16="http://schemas.microsoft.com/office/drawing/2014/main" id="{89EE6199-7C96-D845-1474-21AC2AB51B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50575" y="1069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16032</TotalTime>
  <Words>240</Words>
  <Application>Microsoft Office PowerPoint</Application>
  <PresentationFormat>画面に合わせる (4:3)</PresentationFormat>
  <Paragraphs>33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2019</cp:revision>
  <cp:lastPrinted>2016-06-23T16:36:17Z</cp:lastPrinted>
  <dcterms:created xsi:type="dcterms:W3CDTF">2016-05-30T03:13:09Z</dcterms:created>
  <dcterms:modified xsi:type="dcterms:W3CDTF">2025-09-29T08:45:09Z</dcterms:modified>
</cp:coreProperties>
</file>