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3709" r:id="rId4"/>
    <p:sldId id="3710" r:id="rId5"/>
    <p:sldId id="3711" r:id="rId6"/>
    <p:sldId id="3712" r:id="rId7"/>
    <p:sldId id="3713" r:id="rId8"/>
    <p:sldId id="3714" r:id="rId9"/>
    <p:sldId id="2014" r:id="rId10"/>
    <p:sldId id="2015" r:id="rId11"/>
    <p:sldId id="2016" r:id="rId12"/>
    <p:sldId id="3715" r:id="rId13"/>
    <p:sldId id="2030" r:id="rId14"/>
    <p:sldId id="2031" r:id="rId15"/>
    <p:sldId id="3716" r:id="rId16"/>
    <p:sldId id="3717" r:id="rId17"/>
    <p:sldId id="3718" r:id="rId18"/>
    <p:sldId id="2032" r:id="rId19"/>
    <p:sldId id="2033" r:id="rId20"/>
    <p:sldId id="2034" r:id="rId21"/>
    <p:sldId id="2020" r:id="rId22"/>
    <p:sldId id="2021" r:id="rId23"/>
    <p:sldId id="2022" r:id="rId24"/>
    <p:sldId id="3622" r:id="rId25"/>
    <p:sldId id="3719" r:id="rId26"/>
    <p:sldId id="3720" r:id="rId27"/>
    <p:sldId id="3721" r:id="rId28"/>
    <p:sldId id="3722" r:id="rId29"/>
    <p:sldId id="3723" r:id="rId30"/>
    <p:sldId id="3724" r:id="rId31"/>
    <p:sldId id="3725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book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0_kihon_v3_book">
            <a:hlinkClick r:id="" action="ppaction://media"/>
            <a:extLst>
              <a:ext uri="{FF2B5EF4-FFF2-40B4-BE49-F238E27FC236}">
                <a16:creationId xmlns:a16="http://schemas.microsoft.com/office/drawing/2014/main" id="{9EC596DE-0C41-4D92-A85C-DAB1289B7D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14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0_kihon_v3_book">
            <a:hlinkClick r:id="" action="ppaction://media"/>
            <a:extLst>
              <a:ext uri="{FF2B5EF4-FFF2-40B4-BE49-F238E27FC236}">
                <a16:creationId xmlns:a16="http://schemas.microsoft.com/office/drawing/2014/main" id="{81142F29-1D45-4E7A-9F81-943FB0C397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6368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87597"/>
            <a:ext cx="8731046" cy="3282806"/>
            <a:chOff x="206478" y="2294489"/>
            <a:chExt cx="8731046" cy="32828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294489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いくらかの</a:t>
              </a:r>
            </a:p>
          </p:txBody>
        </p:sp>
      </p:grpSp>
      <p:pic>
        <p:nvPicPr>
          <p:cNvPr id="4" name="G1_L10_kihon_v4_any">
            <a:hlinkClick r:id="" action="ppaction://media"/>
            <a:extLst>
              <a:ext uri="{FF2B5EF4-FFF2-40B4-BE49-F238E27FC236}">
                <a16:creationId xmlns:a16="http://schemas.microsoft.com/office/drawing/2014/main" id="{C9296054-02FD-43E1-9B27-785FE713C7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04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0_kihon_v4_any">
            <a:hlinkClick r:id="" action="ppaction://media"/>
            <a:extLst>
              <a:ext uri="{FF2B5EF4-FFF2-40B4-BE49-F238E27FC236}">
                <a16:creationId xmlns:a16="http://schemas.microsoft.com/office/drawing/2014/main" id="{F81BFB6C-9B65-4107-98EA-D0F37C3B94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445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F447CBA-D8EC-4FBE-B25C-5349D21CECC4}"/>
              </a:ext>
            </a:extLst>
          </p:cNvPr>
          <p:cNvSpPr txBox="1"/>
          <p:nvPr/>
        </p:nvSpPr>
        <p:spPr>
          <a:xfrm>
            <a:off x="206478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いくらかの</a:t>
            </a:r>
          </a:p>
        </p:txBody>
      </p:sp>
      <p:pic>
        <p:nvPicPr>
          <p:cNvPr id="6" name="G1_L10_kihon_v4_any">
            <a:hlinkClick r:id="" action="ppaction://media"/>
            <a:extLst>
              <a:ext uri="{FF2B5EF4-FFF2-40B4-BE49-F238E27FC236}">
                <a16:creationId xmlns:a16="http://schemas.microsoft.com/office/drawing/2014/main" id="{D38C91F3-777F-442D-AD0E-A14C17948D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5107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10AAB8-808E-4E08-9324-E565AF0C250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5_pen">
            <a:hlinkClick r:id="" action="ppaction://media"/>
            <a:extLst>
              <a:ext uri="{FF2B5EF4-FFF2-40B4-BE49-F238E27FC236}">
                <a16:creationId xmlns:a16="http://schemas.microsoft.com/office/drawing/2014/main" id="{3F9F7DAB-3D54-43FD-A929-6B7FD95EE9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5916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0_kihon_v5_pen">
            <a:hlinkClick r:id="" action="ppaction://media"/>
            <a:extLst>
              <a:ext uri="{FF2B5EF4-FFF2-40B4-BE49-F238E27FC236}">
                <a16:creationId xmlns:a16="http://schemas.microsoft.com/office/drawing/2014/main" id="{4D9D3B8E-681C-4ADE-8418-6F10485226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8836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ペン</a:t>
            </a:r>
          </a:p>
        </p:txBody>
      </p:sp>
      <p:pic>
        <p:nvPicPr>
          <p:cNvPr id="7" name="G1_L10_kihon_v5_pen">
            <a:hlinkClick r:id="" action="ppaction://media"/>
            <a:extLst>
              <a:ext uri="{FF2B5EF4-FFF2-40B4-BE49-F238E27FC236}">
                <a16:creationId xmlns:a16="http://schemas.microsoft.com/office/drawing/2014/main" id="{3B9E0E03-5941-4D9F-AD65-F677BF0366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271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5744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675860" y="1867730"/>
            <a:ext cx="10336696" cy="3122541"/>
            <a:chOff x="-675860" y="2085423"/>
            <a:chExt cx="10336696" cy="312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[m---]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?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31304" y="2085423"/>
              <a:ext cx="866692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いくつの～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6_How many">
            <a:hlinkClick r:id="" action="ppaction://media"/>
            <a:extLst>
              <a:ext uri="{FF2B5EF4-FFF2-40B4-BE49-F238E27FC236}">
                <a16:creationId xmlns:a16="http://schemas.microsoft.com/office/drawing/2014/main" id="{62EE3834-D407-4428-B436-26C20AB43B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233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098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</a:t>
            </a:r>
            <a:r>
              <a:rPr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0_kihon_v6_How many">
            <a:hlinkClick r:id="" action="ppaction://media"/>
            <a:extLst>
              <a:ext uri="{FF2B5EF4-FFF2-40B4-BE49-F238E27FC236}">
                <a16:creationId xmlns:a16="http://schemas.microsoft.com/office/drawing/2014/main" id="{44A4A809-B6DB-4D4B-9FA0-73B7D4B3EC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233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556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F3C501-1591-4D8B-BD45-1527E4E71790}"/>
              </a:ext>
            </a:extLst>
          </p:cNvPr>
          <p:cNvSpPr txBox="1"/>
          <p:nvPr/>
        </p:nvSpPr>
        <p:spPr>
          <a:xfrm>
            <a:off x="331304" y="2644170"/>
            <a:ext cx="8666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いくつの～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0_kihon_v6_How many">
            <a:hlinkClick r:id="" action="ppaction://media"/>
            <a:extLst>
              <a:ext uri="{FF2B5EF4-FFF2-40B4-BE49-F238E27FC236}">
                <a16:creationId xmlns:a16="http://schemas.microsoft.com/office/drawing/2014/main" id="{C06DCC9D-4996-4A38-8334-E57E2AE906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66950" y="233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27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89C3ED-E6F6-432E-AB8D-012D4FBA43B7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リンゴ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7_apple">
            <a:hlinkClick r:id="" action="ppaction://media"/>
            <a:extLst>
              <a:ext uri="{FF2B5EF4-FFF2-40B4-BE49-F238E27FC236}">
                <a16:creationId xmlns:a16="http://schemas.microsoft.com/office/drawing/2014/main" id="{186C1C76-FA33-4DA4-ADF1-B0AA61B137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14779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C4F496B-7B0A-AFAB-F570-D32B378EDFE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0015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apple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0_kihon_v7_apple">
            <a:hlinkClick r:id="" action="ppaction://media"/>
            <a:extLst>
              <a:ext uri="{FF2B5EF4-FFF2-40B4-BE49-F238E27FC236}">
                <a16:creationId xmlns:a16="http://schemas.microsoft.com/office/drawing/2014/main" id="{BD597DEA-4C14-4095-BD0A-C8F6805C5E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14779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5EBDDD6-F974-FA9A-E809-74240AD1634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7410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421032"/>
            <a:ext cx="747422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リンゴ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0_kihon_v7_apple">
            <a:hlinkClick r:id="" action="ppaction://media"/>
            <a:extLst>
              <a:ext uri="{FF2B5EF4-FFF2-40B4-BE49-F238E27FC236}">
                <a16:creationId xmlns:a16="http://schemas.microsoft.com/office/drawing/2014/main" id="{CCD33846-E60A-42D1-AA6F-712C29D30A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206500" y="1477963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1614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568A8-A943-6FA5-F2C0-AE2788B9B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548057-C57D-AC7E-1160-CC4931B6C1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0B3BE29-7894-9BA5-7A27-CDDFE10E0F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B89C5DE-4BE6-6CE0-3B27-8A29ED131B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815C8C-D053-0EF0-5266-9549DA51FE4F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F0C565D-5FF8-1056-2ACD-B2143DF9824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racket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D29A1BC-299C-AC06-6352-DA05DFC8F641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ラケット</a:t>
              </a:r>
            </a:p>
          </p:txBody>
        </p:sp>
      </p:grpSp>
      <p:pic>
        <p:nvPicPr>
          <p:cNvPr id="2" name="G1_L10_kihon_v1_racket">
            <a:hlinkClick r:id="" action="ppaction://media"/>
            <a:extLst>
              <a:ext uri="{FF2B5EF4-FFF2-40B4-BE49-F238E27FC236}">
                <a16:creationId xmlns:a16="http://schemas.microsoft.com/office/drawing/2014/main" id="{9087560D-6C87-14DC-EE21-8BA70D2FF2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2DA8B5-89DE-480C-BC8D-191E5FB9B8AE}"/>
              </a:ext>
            </a:extLst>
          </p:cNvPr>
          <p:cNvSpPr/>
          <p:nvPr/>
        </p:nvSpPr>
        <p:spPr>
          <a:xfrm flipH="1">
            <a:off x="2571750" y="3429000"/>
            <a:ext cx="40005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075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9AADE-3ABC-45FA-37DC-3BEF237A0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6ABCE5F-32DA-CA78-3893-08790FD0DC7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1D0463-9468-D863-989E-583AC08245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F623F76-A8BF-3A5E-C7F8-52824F4930F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18D63B0-3611-9371-B98E-1C05B7403ACF}"/>
              </a:ext>
            </a:extLst>
          </p:cNvPr>
          <p:cNvGrpSpPr/>
          <p:nvPr/>
        </p:nvGrpSpPr>
        <p:grpSpPr>
          <a:xfrm>
            <a:off x="206478" y="1787597"/>
            <a:ext cx="8731046" cy="3282806"/>
            <a:chOff x="206478" y="2294489"/>
            <a:chExt cx="8731046" cy="32828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A956965-069B-5EA5-79E7-51F5394D6B8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AEE0D5A-60AD-5333-D4FB-B890558769DD}"/>
                </a:ext>
              </a:extLst>
            </p:cNvPr>
            <p:cNvSpPr txBox="1"/>
            <p:nvPr/>
          </p:nvSpPr>
          <p:spPr>
            <a:xfrm>
              <a:off x="206478" y="2294489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いくつかの</a:t>
              </a:r>
            </a:p>
          </p:txBody>
        </p:sp>
      </p:grpSp>
      <p:pic>
        <p:nvPicPr>
          <p:cNvPr id="2" name="G1_L10_kihon_v2_some">
            <a:hlinkClick r:id="" action="ppaction://media"/>
            <a:extLst>
              <a:ext uri="{FF2B5EF4-FFF2-40B4-BE49-F238E27FC236}">
                <a16:creationId xmlns:a16="http://schemas.microsoft.com/office/drawing/2014/main" id="{674D8E35-433D-397E-C1F5-E6FA27F5AA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2095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ED350C8-0184-E56E-9D6A-7FA4DA3ADA4D}"/>
              </a:ext>
            </a:extLst>
          </p:cNvPr>
          <p:cNvSpPr/>
          <p:nvPr/>
        </p:nvSpPr>
        <p:spPr>
          <a:xfrm flipH="1">
            <a:off x="2828925" y="3328230"/>
            <a:ext cx="34861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7321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2E3CA-7669-7314-4FB0-74B93A744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0D1109-D826-0DA9-D3D0-38A9C82F34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BB00E6-91E3-4D0D-BC3B-BE790F1F197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70FA6CA-1F7C-ADB6-94C3-7817FEA469C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831A1CE-E8C1-E887-86A2-DA6B84780A5C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69DD3B2-4595-3F26-69CC-B52CD2176E70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C245540-360D-3E8F-8CA1-E1B5111A287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book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3_book">
            <a:hlinkClick r:id="" action="ppaction://media"/>
            <a:extLst>
              <a:ext uri="{FF2B5EF4-FFF2-40B4-BE49-F238E27FC236}">
                <a16:creationId xmlns:a16="http://schemas.microsoft.com/office/drawing/2014/main" id="{3E7A8A04-7626-BCDA-AFE4-B1F8E521C7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7C41914-6F0F-B581-0026-58445A6AC5ED}"/>
              </a:ext>
            </a:extLst>
          </p:cNvPr>
          <p:cNvSpPr/>
          <p:nvPr/>
        </p:nvSpPr>
        <p:spPr>
          <a:xfrm flipH="1">
            <a:off x="3028950" y="3699206"/>
            <a:ext cx="30861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886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7E9F5-75DE-F6F5-96A1-CAE0A7DA5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CB27588-636B-2E45-D7D8-5E7A0F74AE3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591A622-78EB-074D-D308-605170E2EB4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978DE74-A60E-019C-953B-3838494135C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54058DE-1D4F-E5FD-B736-0C3FEE66FCCB}"/>
              </a:ext>
            </a:extLst>
          </p:cNvPr>
          <p:cNvGrpSpPr/>
          <p:nvPr/>
        </p:nvGrpSpPr>
        <p:grpSpPr>
          <a:xfrm>
            <a:off x="206478" y="1787597"/>
            <a:ext cx="8731046" cy="3282806"/>
            <a:chOff x="206478" y="2294489"/>
            <a:chExt cx="8731046" cy="32828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917683-F23C-DB6C-AB1B-12EB7E27D75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BF02EB2-1386-FF6B-F395-563A1AEAB082}"/>
                </a:ext>
              </a:extLst>
            </p:cNvPr>
            <p:cNvSpPr txBox="1"/>
            <p:nvPr/>
          </p:nvSpPr>
          <p:spPr>
            <a:xfrm>
              <a:off x="206478" y="2294489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いくらかの</a:t>
              </a:r>
            </a:p>
          </p:txBody>
        </p:sp>
      </p:grpSp>
      <p:pic>
        <p:nvPicPr>
          <p:cNvPr id="4" name="G1_L10_kihon_v4_any">
            <a:hlinkClick r:id="" action="ppaction://media"/>
            <a:extLst>
              <a:ext uri="{FF2B5EF4-FFF2-40B4-BE49-F238E27FC236}">
                <a16:creationId xmlns:a16="http://schemas.microsoft.com/office/drawing/2014/main" id="{81BAABB8-3A97-CA86-9B52-BA1FA64082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6C7DA7-005F-7262-ACF1-0A0061625E2A}"/>
              </a:ext>
            </a:extLst>
          </p:cNvPr>
          <p:cNvSpPr/>
          <p:nvPr/>
        </p:nvSpPr>
        <p:spPr>
          <a:xfrm flipH="1">
            <a:off x="3409950" y="3357257"/>
            <a:ext cx="23241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753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B75DE-0AD3-ED63-905B-5EB8CD949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24C309A-0DB0-DCBC-96B9-5A2597F9D00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4719906-3113-B210-1665-A495AD68FE7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1AC10A-69A8-718D-DF2C-255974A0DBD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F85671-14C6-84AA-CEF0-31F56DE99AA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16D1943-5ECC-E5F9-3F5A-8CC1EE986DF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4C4FAFB-0A77-276F-AD93-ACC9BD7D48F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5_pen">
            <a:hlinkClick r:id="" action="ppaction://media"/>
            <a:extLst>
              <a:ext uri="{FF2B5EF4-FFF2-40B4-BE49-F238E27FC236}">
                <a16:creationId xmlns:a16="http://schemas.microsoft.com/office/drawing/2014/main" id="{D233638F-8CE7-9EC7-989A-514C764D7F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2715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85C3073-27A2-4372-33CA-3950C96D0337}"/>
              </a:ext>
            </a:extLst>
          </p:cNvPr>
          <p:cNvSpPr/>
          <p:nvPr/>
        </p:nvSpPr>
        <p:spPr>
          <a:xfrm flipH="1">
            <a:off x="3381375" y="3680197"/>
            <a:ext cx="2381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809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60D4E7-1663-4B19-BEA3-28D7A02D86B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ラケット</a:t>
              </a:r>
            </a:p>
          </p:txBody>
        </p:sp>
      </p:grpSp>
      <p:pic>
        <p:nvPicPr>
          <p:cNvPr id="2" name="G1_L10_kihon_v1_racket">
            <a:hlinkClick r:id="" action="ppaction://media"/>
            <a:extLst>
              <a:ext uri="{FF2B5EF4-FFF2-40B4-BE49-F238E27FC236}">
                <a16:creationId xmlns:a16="http://schemas.microsoft.com/office/drawing/2014/main" id="{D837B7FC-787F-426C-BA9E-D6CFFADDFE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59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20132-1965-F531-683C-B943F724B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DAC0E8-D71B-2CD7-9936-5A78E3E9C11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5A2659-FE0A-DFFA-C126-3DE1C8C0E8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A51BC27-F9B2-9F3C-D85D-75A193AE49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89EF810-91C4-CEE9-DE5E-F8629EADA235}"/>
              </a:ext>
            </a:extLst>
          </p:cNvPr>
          <p:cNvGrpSpPr/>
          <p:nvPr/>
        </p:nvGrpSpPr>
        <p:grpSpPr>
          <a:xfrm>
            <a:off x="-675860" y="1867730"/>
            <a:ext cx="10336696" cy="3122541"/>
            <a:chOff x="-675860" y="2085423"/>
            <a:chExt cx="10336696" cy="312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B15D806-EF2D-7D66-A610-4B124128CC9F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[many]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?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CC1D188-2C74-95B6-B95B-98B24ED60ACD}"/>
                </a:ext>
              </a:extLst>
            </p:cNvPr>
            <p:cNvSpPr txBox="1"/>
            <p:nvPr/>
          </p:nvSpPr>
          <p:spPr>
            <a:xfrm>
              <a:off x="331304" y="2085423"/>
              <a:ext cx="866692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いくつの～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6_How many">
            <a:hlinkClick r:id="" action="ppaction://media"/>
            <a:extLst>
              <a:ext uri="{FF2B5EF4-FFF2-40B4-BE49-F238E27FC236}">
                <a16:creationId xmlns:a16="http://schemas.microsoft.com/office/drawing/2014/main" id="{EEB3F3DC-FEAB-2E55-4A03-F3742C3FEA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66950" y="2333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58A05AF-C57F-69CB-31B2-0C45D04BE3C3}"/>
              </a:ext>
            </a:extLst>
          </p:cNvPr>
          <p:cNvSpPr/>
          <p:nvPr/>
        </p:nvSpPr>
        <p:spPr>
          <a:xfrm flipH="1">
            <a:off x="783539" y="3524854"/>
            <a:ext cx="20644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28C075B-5C51-7161-EE12-1BBBE31127AD}"/>
              </a:ext>
            </a:extLst>
          </p:cNvPr>
          <p:cNvSpPr/>
          <p:nvPr/>
        </p:nvSpPr>
        <p:spPr>
          <a:xfrm flipH="1">
            <a:off x="4064901" y="3524854"/>
            <a:ext cx="26692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54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C0ACC-A69A-312B-58F5-C7A7644BF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BFCFE0B-296D-EDA0-00DE-4E23CA3E8CA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26AB9F3-CC56-C445-E122-C1284D2EF97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143E230-4BD4-155E-9646-7E90D20260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138310-E9FD-6620-2100-38BE26BF08DE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1991699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4479514-BCD7-4A59-FB34-C7E7CC8C9F8C}"/>
                </a:ext>
              </a:extLst>
            </p:cNvPr>
            <p:cNvSpPr txBox="1"/>
            <p:nvPr/>
          </p:nvSpPr>
          <p:spPr>
            <a:xfrm>
              <a:off x="569844" y="1991699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リンゴ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3B4A851-E7B7-85C1-8675-1E6A7C99A991}"/>
                </a:ext>
              </a:extLst>
            </p:cNvPr>
            <p:cNvSpPr txBox="1"/>
            <p:nvPr/>
          </p:nvSpPr>
          <p:spPr>
            <a:xfrm>
              <a:off x="1020417" y="4007635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apple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7_apple">
            <a:hlinkClick r:id="" action="ppaction://media"/>
            <a:extLst>
              <a:ext uri="{FF2B5EF4-FFF2-40B4-BE49-F238E27FC236}">
                <a16:creationId xmlns:a16="http://schemas.microsoft.com/office/drawing/2014/main" id="{32AC7B6E-C5CC-286C-4CE1-30CAD0A57C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6500" y="14779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43458D9-E091-4A3A-AC53-985451FD35D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0AB65D6-3891-F359-EEDD-7A5AA32FB2B9}"/>
              </a:ext>
            </a:extLst>
          </p:cNvPr>
          <p:cNvSpPr/>
          <p:nvPr/>
        </p:nvSpPr>
        <p:spPr>
          <a:xfrm flipH="1">
            <a:off x="2847975" y="3429000"/>
            <a:ext cx="34480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007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racket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0_kihon_v1_racket">
            <a:hlinkClick r:id="" action="ppaction://media"/>
            <a:extLst>
              <a:ext uri="{FF2B5EF4-FFF2-40B4-BE49-F238E27FC236}">
                <a16:creationId xmlns:a16="http://schemas.microsoft.com/office/drawing/2014/main" id="{99EE1BA7-3AE2-4329-A87A-B3B19AAD14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14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ラケット</a:t>
            </a:r>
          </a:p>
        </p:txBody>
      </p:sp>
      <p:pic>
        <p:nvPicPr>
          <p:cNvPr id="8" name="G1_L10_kihon_v1_racket">
            <a:hlinkClick r:id="" action="ppaction://media"/>
            <a:extLst>
              <a:ext uri="{FF2B5EF4-FFF2-40B4-BE49-F238E27FC236}">
                <a16:creationId xmlns:a16="http://schemas.microsoft.com/office/drawing/2014/main" id="{C682DEEF-5009-4FDC-9789-10993F45BD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921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87597"/>
            <a:ext cx="8731046" cy="3282806"/>
            <a:chOff x="206478" y="2294489"/>
            <a:chExt cx="8731046" cy="328280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294489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いくつかの</a:t>
              </a:r>
            </a:p>
          </p:txBody>
        </p:sp>
      </p:grpSp>
      <p:pic>
        <p:nvPicPr>
          <p:cNvPr id="2" name="G1_L10_kihon_v2_some">
            <a:hlinkClick r:id="" action="ppaction://media"/>
            <a:extLst>
              <a:ext uri="{FF2B5EF4-FFF2-40B4-BE49-F238E27FC236}">
                <a16:creationId xmlns:a16="http://schemas.microsoft.com/office/drawing/2014/main" id="{E85FE220-DAC3-41FB-8E03-83A7B2A0EC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209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88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0_kihon_v2_some">
            <a:hlinkClick r:id="" action="ppaction://media"/>
            <a:extLst>
              <a:ext uri="{FF2B5EF4-FFF2-40B4-BE49-F238E27FC236}">
                <a16:creationId xmlns:a16="http://schemas.microsoft.com/office/drawing/2014/main" id="{50815925-A6A2-4108-8F93-2D14E44B07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209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24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F447CBA-D8EC-4FBE-B25C-5349D21CECC4}"/>
              </a:ext>
            </a:extLst>
          </p:cNvPr>
          <p:cNvSpPr txBox="1"/>
          <p:nvPr/>
        </p:nvSpPr>
        <p:spPr>
          <a:xfrm>
            <a:off x="206478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</a:t>
            </a:r>
          </a:p>
        </p:txBody>
      </p:sp>
      <p:pic>
        <p:nvPicPr>
          <p:cNvPr id="5" name="G1_L10_kihon_v2_some">
            <a:hlinkClick r:id="" action="ppaction://media"/>
            <a:extLst>
              <a:ext uri="{FF2B5EF4-FFF2-40B4-BE49-F238E27FC236}">
                <a16:creationId xmlns:a16="http://schemas.microsoft.com/office/drawing/2014/main" id="{FA3ED813-C2E4-442D-9510-EFE5EB3221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209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21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15C4B02-A491-48C3-AC32-5E996D7DA47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本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0_kihon_v3_book">
            <a:hlinkClick r:id="" action="ppaction://media"/>
            <a:extLst>
              <a:ext uri="{FF2B5EF4-FFF2-40B4-BE49-F238E27FC236}">
                <a16:creationId xmlns:a16="http://schemas.microsoft.com/office/drawing/2014/main" id="{66AD49DA-CA24-41A1-B2F0-F57D66F4CB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202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16108</TotalTime>
  <Words>145</Words>
  <Application>Microsoft Office PowerPoint</Application>
  <PresentationFormat>画面に合わせる (4:3)</PresentationFormat>
  <Paragraphs>57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2020</cp:revision>
  <cp:lastPrinted>2016-06-23T16:36:17Z</cp:lastPrinted>
  <dcterms:created xsi:type="dcterms:W3CDTF">2016-05-30T03:13:09Z</dcterms:created>
  <dcterms:modified xsi:type="dcterms:W3CDTF">2025-09-29T08:50:17Z</dcterms:modified>
</cp:coreProperties>
</file>