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48"/>
  </p:notesMasterIdLst>
  <p:handoutMasterIdLst>
    <p:handoutMasterId r:id="rId49"/>
  </p:handoutMasterIdLst>
  <p:sldIdLst>
    <p:sldId id="3668" r:id="rId2"/>
    <p:sldId id="3669" r:id="rId3"/>
    <p:sldId id="4151" r:id="rId4"/>
    <p:sldId id="4096" r:id="rId5"/>
    <p:sldId id="4133" r:id="rId6"/>
    <p:sldId id="4098" r:id="rId7"/>
    <p:sldId id="4247" r:id="rId8"/>
    <p:sldId id="4248" r:id="rId9"/>
    <p:sldId id="4249" r:id="rId10"/>
    <p:sldId id="4250" r:id="rId11"/>
    <p:sldId id="4251" r:id="rId12"/>
    <p:sldId id="4252" r:id="rId13"/>
    <p:sldId id="3726" r:id="rId14"/>
    <p:sldId id="4170" r:id="rId15"/>
    <p:sldId id="4253" r:id="rId16"/>
    <p:sldId id="4254" r:id="rId17"/>
    <p:sldId id="4255" r:id="rId18"/>
    <p:sldId id="4256" r:id="rId19"/>
    <p:sldId id="4257" r:id="rId20"/>
    <p:sldId id="4258" r:id="rId21"/>
    <p:sldId id="4259" r:id="rId22"/>
    <p:sldId id="4260" r:id="rId23"/>
    <p:sldId id="4261" r:id="rId24"/>
    <p:sldId id="3727" r:id="rId25"/>
    <p:sldId id="4180" r:id="rId26"/>
    <p:sldId id="4209" r:id="rId27"/>
    <p:sldId id="4210" r:id="rId28"/>
    <p:sldId id="4211" r:id="rId29"/>
    <p:sldId id="4262" r:id="rId30"/>
    <p:sldId id="4263" r:id="rId31"/>
    <p:sldId id="4264" r:id="rId32"/>
    <p:sldId id="4265" r:id="rId33"/>
    <p:sldId id="4266" r:id="rId34"/>
    <p:sldId id="4267" r:id="rId35"/>
    <p:sldId id="3728" r:id="rId36"/>
    <p:sldId id="3729" r:id="rId37"/>
    <p:sldId id="4219" r:id="rId38"/>
    <p:sldId id="4220" r:id="rId39"/>
    <p:sldId id="4221" r:id="rId40"/>
    <p:sldId id="4222" r:id="rId41"/>
    <p:sldId id="4268" r:id="rId42"/>
    <p:sldId id="4269" r:id="rId43"/>
    <p:sldId id="4270" r:id="rId44"/>
    <p:sldId id="4271" r:id="rId45"/>
    <p:sldId id="4272" r:id="rId46"/>
    <p:sldId id="4273" r:id="rId47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58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53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notesMaster" Target="notesMasters/notesMaster1.xml"/><Relationship Id="rId8" Type="http://schemas.openxmlformats.org/officeDocument/2006/relationships/slide" Target="slides/slide7.xml"/><Relationship Id="rId51" Type="http://schemas.openxmlformats.org/officeDocument/2006/relationships/viewProps" Target="view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1A75265-E0B0-37D9-1014-EB6AAEFACC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6549BAA-E17B-96E9-29C4-3105424F72A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C1A5117-5A50-15D6-F07A-74C2C2770E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53EF793-21F5-7B31-7383-0B614D5524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3639569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ACF6CD-693D-7BCF-7C50-93DC15E60E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2A5B500-21AF-CF5D-B2DD-E2DFF66A152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531D7D9-539A-538B-A451-D04F507F26C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1692AF7-1E42-B8C8-F7CB-588188CC87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6427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B6622AA-902F-9BF2-AFFD-AF2DAD5E1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2FF4BBC-B7AF-6373-0116-9F0F5681B9F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ECF6DF6-5EC3-E78C-77F1-0882479CBDF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81B8470-2BB7-56C2-1DDF-B21B17C78F1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149424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EC6C6E-4EA2-A342-AC2F-3FF0818EDB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11F0DED-AF1B-741F-8E1A-F9734DB7131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503ECF6-2785-4399-7FEE-4F513EFE90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10C9180-484A-152C-2B11-E882C65861C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9215226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91E023-8262-E13B-8A0B-9AAD6490BDF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6E0AAD2-97F0-980E-109A-89C281FB21E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54CEBC27-096B-F736-2D53-98A7810011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C7771B8-B56D-8AE1-2BC8-D68C6D4C636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776539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FD531A8-E154-E6C4-2387-EBB6E5FA9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DB2615E-6B2F-7908-BEA6-EB87B3977E8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12FEFD4-27FD-D1D7-7051-7B24947D62A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075686D-9857-1A80-6DEC-D7388FCC3B9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38644792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B9F60B2-C914-337F-CB79-3CE461B1D2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CCBC858-0489-016F-DBE0-6C8A4A958D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F7CCCDF-9581-521B-2E34-E7FCEA72843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4319E6A-D003-FA0F-EF7D-163CDD3143DA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2906975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8D9299-194B-6DE2-5642-9017A6B413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7A8DC7A-1BD9-ADAE-DE97-D9DF486ABF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6B3E343-D294-71F1-6E7F-1826DB9DA4E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95D72AE-F0A3-D9A3-B18D-7402D5C4066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1976368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159882-CED5-7442-473D-207F515BF57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83828F1-D239-5C1E-7AD5-B49AA0D6D13E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E33675-67B7-DCFA-C492-4E0F25A45F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EB2FDBC-8E44-9AF7-3F51-7E447168486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25629072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46C6045-1B75-4ABA-2A68-034ED20F50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F0BC674-6136-F62A-88D7-C8DF63D674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83AEFA73-00F9-6603-D0FD-73C504A6DFF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F39B24-F761-11A7-21F7-83275D32A4B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639151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750D10-90E9-6E3F-D5A9-1392EAF1E0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9F809336-5EFD-7F12-D83D-DB59234E43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6AC1743-EE1A-D866-6E53-7BFA085EF2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719DD58-6E28-418E-BEB9-4BCCD0D05FA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8649494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EA4FDF-D8E5-AC8D-02D1-BF322CCEBA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62DE79F-39D4-B85E-894F-C8DFF52FB42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9720D9F6-E5E2-6294-9685-CA71483225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B9013DD7-A1DB-682B-DC7C-068FF4B79D5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45870975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CED99F9-D60F-0404-57C0-7797B7955F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040CD05-3439-6597-3031-6A6D14DED36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8AA06C9-1F92-DBB6-8CAF-3469217325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B400433-845C-4FAC-CF55-AF3E392C39B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043871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67F1DE-BD8D-9202-7139-E1EDA073A93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B51D689-0EAF-2CBE-595E-77D912F5391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B38BBCF-1919-7C28-8364-C6B5CBBC7B1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24385A57-A23D-6756-5883-C80159D794C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49017262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B11D7-72BF-B68B-CDE9-FF15D563F83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5B53002-B97D-75F9-08BA-5C28F48FF5A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240BFEF-BEB4-342F-86A1-54135C35F33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6A4AB71-4C41-5105-CAF7-B4D0BCC93FF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29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84594528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FC3187-9C4F-958F-8E77-93C9836D6E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55F4EE9C-B96A-9AF0-6011-7E687CC9F09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85851ED-33F7-6743-7035-2B442432877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4D64B73C-F766-84E5-C985-827DBA7D479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61267491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79E4C83-1437-2D93-6437-3BB60A02CF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A716040-012B-7746-17BA-E6575296306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089B6D4-83EE-9D9D-8189-1978817A88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164C555-8B84-1149-14CE-B0406EA60F53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4216813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C2F9B7-49A7-164B-39D1-3FA696EAE60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8A50866-AC73-4AE4-59E1-FA0716BF105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6287A7D-2A00-BEDD-611C-0A93AF2495F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1CD9D5D-39F9-ECE4-E8FA-2CD2C55E873C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03743378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A639131-FA13-ADA6-6B69-26D733D4E2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7B37EEE-721A-8FA2-F680-68E3B09919C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CACC1ED7-5769-681F-1F65-3A8AB9F9ECA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B1FC71-0E69-9847-7E1A-63D94A60780D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42564773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FA03C1-B44F-B01D-E39C-CE026D4EDF5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67CCDE2-F0E8-F815-784C-68442804AFE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7C26CD8F-36D1-9F91-6C31-8F1C0C25B2D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E3F680C8-84CF-A826-22FA-BD31D990369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76770431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2DDB1B7-5692-C228-1AD6-DC6DED2C0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B311FD74-75F9-3CEA-82A4-A547347B545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0F0FB58-879D-5B60-ED33-D5882115BD7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14AED4D8-53EB-6405-FB09-4BDAABF333C9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8269674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AC19F03-A1FC-D5B9-3B96-F7D053E58C6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6C7545DC-7A71-C49C-1037-39C13D32644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3410C7E-906A-23FF-A887-68C7D79340D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5EFEF45-BCDD-31F1-D2EF-887493A83477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39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986017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26D209E-ED81-EC3B-A989-0B68074CF6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1B16F31-5E23-2896-4CC1-92032CFA5C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EE8CF68-B618-FD23-6F4E-5744B928D02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D498C24-1B1D-FCB0-7582-E0705B1832C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5616065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FE7967D-E8B6-CE63-A0EF-262334F4D6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8D67CB39-7127-6459-4D24-7897A5FF34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69F4848-917F-6518-E0F4-DF83A0E6690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7B69417D-1DE0-5DDA-9B94-84283619D0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304583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433253E-EAE4-DFA5-B1E3-33AF4B8B3D6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A0FF7CD3-F58A-A2A1-5F4F-DA25EDB7A37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B36347B3-3F95-D1EF-6885-20ABF0EE8EE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4255AEB-DBD2-509C-7D14-D0BD9908C64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2401955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51D9B12-85CE-3DFF-DB35-4B654912191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08306621-9776-AE42-19B8-7F1A160DD19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75CCEAB-B569-4A3F-CF99-8EE2D92B60D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CE65AACF-BBF0-73A0-721A-CD819759550E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5610208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6563026-E3CA-3095-3D3D-98E5F94605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13D31B33-7939-8710-134C-C1DC9E48AC8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2B6C3B86-1F7A-D2FD-8DD0-774EC71C396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39BD1890-153D-8B44-FC2F-84A9E8BCE5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43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74181786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845809-DF6D-48C1-EBD3-823E5E787C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36177E47-76DF-2D17-0FFE-0A7D6315516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E8553BD8-86D9-E50F-859D-D90B726103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A4E66CF6-CDB7-F64D-ED8D-5811C43F78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44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3449708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96144FD-90C4-10FE-5AAF-BDD5C1A1EE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445EE2E-E43D-D8B1-CE1D-444AA775238B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6CCBE51-CC25-B882-906D-6FD5E905683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834DE129-4AFC-EFF1-6572-6B11FA02679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45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2505508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C769B56-4062-ABFF-3832-7530EEF9A1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42A1F58A-7E68-E967-C0A2-3FF38DA4DE7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3103D70A-9637-385C-BDFB-8149D957FE8B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D9C27228-8660-01F4-F887-D1F3674C870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46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340248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CEE297-9374-77F7-143E-6BCA3BCC0BF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D249BA0-2B20-E4EF-E103-1F4B9E0DF9B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451F9E3D-EBFA-EAB1-19B8-C1BD1E0539ED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30771D9-F678-4CD0-48FA-4CBA9736AC3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7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6994939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6B9218-A6DE-0673-3CAD-F8A116CFE74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7EBE08C2-7FE5-B254-DEC0-6D452AA7763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9F0E5E8-C6B0-A670-3129-A7CFE7FD5EC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67EEE57-804A-361A-066D-629FA22F5FF0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8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1429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9160E66-969A-62B9-1CE4-41692BF6D8A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EA3B1649-A247-00ED-1199-42EF2EA9115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61061766-1131-A057-86B6-4263A707C10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6C891684-7129-EF09-A2DB-C3ABE9903E86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9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011698114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6427F1C-8336-A60F-F1F4-276D5E48A44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F86885F9-85F6-C6EA-EF71-C7FDF6495A0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04055A1B-0562-3389-12C8-9774A084E330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A7F1164-8A7C-D7BC-9C87-2AE470C1DCFF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10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4946007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1D19704-5117-A153-131B-812B01300D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D3F2859E-3554-8C72-AB43-15DD365DFC7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D225D547-39AA-0E8B-6066-604D7FED5F17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BA586DE-8EDB-5E36-60E1-F7E321FA656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4057532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C278AEA-96C4-31E1-DB14-E7C74871BC6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>
            <a:extLst>
              <a:ext uri="{FF2B5EF4-FFF2-40B4-BE49-F238E27FC236}">
                <a16:creationId xmlns:a16="http://schemas.microsoft.com/office/drawing/2014/main" id="{C56B713E-D975-0E9C-F946-76160C5A0D2F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>
            <a:extLst>
              <a:ext uri="{FF2B5EF4-FFF2-40B4-BE49-F238E27FC236}">
                <a16:creationId xmlns:a16="http://schemas.microsoft.com/office/drawing/2014/main" id="{187BEFDF-2EC0-4C2C-E864-82DEC29669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lvl="0" algn="just"/>
            <a:endParaRPr kumimoji="1" lang="ja-JP" altLang="en-US" b="0" dirty="0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0DCD51EA-D5EB-80E2-DC7E-04C834124821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E94831B-95E8-4741-AC9E-FAE0388C9AD4}" type="slidenum">
              <a:rPr kumimoji="1" lang="ja-JP" altLang="en-US" smtClean="0"/>
              <a:t>12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904377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2025/9/29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8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9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0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1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2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3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5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6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8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9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0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1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4.xml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5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6.xml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7.xml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8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9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1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0.xml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1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2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3.xml"/></Relationships>
</file>

<file path=ppt/slides/_rels/slide4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4.xml"/></Relationships>
</file>

<file path=ppt/slides/_rels/slide4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5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6" Type="http://schemas.openxmlformats.org/officeDocument/2006/relationships/image" Target="../media/image3.png"/><Relationship Id="rId5" Type="http://schemas.openxmlformats.org/officeDocument/2006/relationships/audio" Target="../media/audio1.wav"/><Relationship Id="rId4" Type="http://schemas.openxmlformats.org/officeDocument/2006/relationships/notesSlide" Target="../notesSlides/notesSlide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6473DC9-9F6B-057C-83F2-3BC1CC0CE7A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656801-C8A8-46C7-B4BE-F25A3F104A2B}"/>
              </a:ext>
            </a:extLst>
          </p:cNvPr>
          <p:cNvSpPr txBox="1"/>
          <p:nvPr/>
        </p:nvSpPr>
        <p:spPr>
          <a:xfrm>
            <a:off x="446847" y="2037213"/>
            <a:ext cx="844080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5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構造を確認しましょう。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F8B6552-B916-F181-6BEF-EA51B8859A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4837623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C084C61-A8F4-7695-1928-3241009F45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3DE180-28C4-61DD-84BC-CBF80DEAB59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5D7C8DF-7BD4-3C4F-5C51-CBFE766ACFAB}"/>
              </a:ext>
            </a:extLst>
          </p:cNvPr>
          <p:cNvSpPr txBox="1"/>
          <p:nvPr/>
        </p:nvSpPr>
        <p:spPr>
          <a:xfrm>
            <a:off x="1323848" y="4636321"/>
            <a:ext cx="6496288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five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books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95148917-4EA8-8A2A-4E2C-286F8A023AD8}"/>
              </a:ext>
            </a:extLst>
          </p:cNvPr>
          <p:cNvSpPr txBox="1"/>
          <p:nvPr/>
        </p:nvSpPr>
        <p:spPr>
          <a:xfrm>
            <a:off x="1675044" y="864834"/>
            <a:ext cx="57938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５冊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の本を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 five books.">
            <a:hlinkClick r:id="" action="ppaction://media"/>
            <a:extLst>
              <a:ext uri="{FF2B5EF4-FFF2-40B4-BE49-F238E27FC236}">
                <a16:creationId xmlns:a16="http://schemas.microsoft.com/office/drawing/2014/main" id="{57823EDE-5B14-9737-6DB9-3547EDD5360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9525" y="7921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765416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54B22-5D56-9ECE-8083-4C97D8A446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0FFB63D-ECEB-E274-B33F-5B9C9888B32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A2BB57D3-CAC7-F6E1-59BA-538BE8F46F83}"/>
              </a:ext>
            </a:extLst>
          </p:cNvPr>
          <p:cNvSpPr txBox="1"/>
          <p:nvPr/>
        </p:nvSpPr>
        <p:spPr>
          <a:xfrm>
            <a:off x="923014" y="2917321"/>
            <a:ext cx="7297972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</a:t>
            </a:r>
            <a:r>
              <a:rPr kumimoji="1" lang="en-US" altLang="ja-JP" sz="44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f---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] books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have  five books.">
            <a:hlinkClick r:id="" action="ppaction://media"/>
            <a:extLst>
              <a:ext uri="{FF2B5EF4-FFF2-40B4-BE49-F238E27FC236}">
                <a16:creationId xmlns:a16="http://schemas.microsoft.com/office/drawing/2014/main" id="{34F98818-500B-4A5E-4CCE-62A611C5917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9525" y="7921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364000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68E90EE-98A7-7972-DF96-43C2273CAA5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73EF0F0-DFC2-965D-02ED-E099187F800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44B6FF1-1ED4-A578-8E14-A6734956020E}"/>
              </a:ext>
            </a:extLst>
          </p:cNvPr>
          <p:cNvSpPr txBox="1"/>
          <p:nvPr/>
        </p:nvSpPr>
        <p:spPr>
          <a:xfrm>
            <a:off x="1675051" y="2321004"/>
            <a:ext cx="57938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u="sng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５冊</a:t>
            </a: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の本を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have  five books.">
            <a:hlinkClick r:id="" action="ppaction://media"/>
            <a:extLst>
              <a:ext uri="{FF2B5EF4-FFF2-40B4-BE49-F238E27FC236}">
                <a16:creationId xmlns:a16="http://schemas.microsoft.com/office/drawing/2014/main" id="{235450A2-E970-F2D5-3837-DE06EA5B60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9525" y="792163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00652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8197BB-937A-C9A9-7D64-4E0152E32FB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A152CB6C-3C7F-162E-637D-262101FFFB3F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19419" b="60255"/>
          <a:stretch/>
        </p:blipFill>
        <p:spPr>
          <a:xfrm>
            <a:off x="243756" y="1022216"/>
            <a:ext cx="8619257" cy="692209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C443ED8-B588-99D5-16E6-7486AA7F8811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A7490B3-E806-31BC-AE01-35BBB4265C11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some books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が所有を示し、目的語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some books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具体的な所有物を説明しています。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F154042E-0EF0-5CA5-F7CA-2A2051D7351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4632BE2-D234-3CE1-8B9C-3A3717CAF75E}"/>
              </a:ext>
            </a:extLst>
          </p:cNvPr>
          <p:cNvSpPr txBox="1"/>
          <p:nvPr/>
        </p:nvSpPr>
        <p:spPr>
          <a:xfrm>
            <a:off x="1032443" y="1748665"/>
            <a:ext cx="3360095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私は（何冊か）本を持っています。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3868947182"/>
      </p:ext>
    </p:extLst>
  </p:cSld>
  <p:clrMapOvr>
    <a:masterClrMapping/>
  </p:clrMapOvr>
  <p:transition spd="slow">
    <p:push dir="u"/>
  </p:transition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D9A5962-10CD-E408-7179-0C5241D7ED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D7527994-95D2-172D-8DF0-E870B466CCB7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4E203C7B-AA8A-40C1-FE2D-260EA7B1740F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3B9E2E64-C795-A792-8356-CCD06454760F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44BACE3-08A1-60F6-F226-EDDD3BDCE104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1B98F0F5-C40C-0591-56B4-83A3FA3896C6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20788397"/>
      </p:ext>
    </p:extLst>
  </p:cSld>
  <p:clrMapOvr>
    <a:masterClrMapping/>
  </p:clrMapOvr>
  <p:transition spd="slow">
    <p:push dir="u"/>
  </p:transition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6D99CF-54B9-1D6A-C5E4-97F19F8257F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F11BE261-39D4-81B6-CABF-A876236306FA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FE946F50-197D-6345-EBE2-11CF9E1C837E}"/>
              </a:ext>
            </a:extLst>
          </p:cNvPr>
          <p:cNvSpPr txBox="1"/>
          <p:nvPr/>
        </p:nvSpPr>
        <p:spPr>
          <a:xfrm>
            <a:off x="1122599" y="4636321"/>
            <a:ext cx="689878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 books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5DC8668-BAF7-8451-181E-ABE4D56BCDF7}"/>
              </a:ext>
            </a:extLst>
          </p:cNvPr>
          <p:cNvSpPr txBox="1"/>
          <p:nvPr/>
        </p:nvSpPr>
        <p:spPr>
          <a:xfrm>
            <a:off x="1675044" y="864834"/>
            <a:ext cx="57938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何冊かの本を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 some books.">
            <a:hlinkClick r:id="" action="ppaction://media"/>
            <a:extLst>
              <a:ext uri="{FF2B5EF4-FFF2-40B4-BE49-F238E27FC236}">
                <a16:creationId xmlns:a16="http://schemas.microsoft.com/office/drawing/2014/main" id="{5145AFC8-9371-EEC1-3892-33E460E63B6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95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917669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32D003A-8B2F-6E87-9169-F25B104BDFE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7896667-FE81-A0A6-C81C-CBDC48C2F8DA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C735B4B-2FA7-A582-5269-60F3C1840888}"/>
              </a:ext>
            </a:extLst>
          </p:cNvPr>
          <p:cNvSpPr txBox="1"/>
          <p:nvPr/>
        </p:nvSpPr>
        <p:spPr>
          <a:xfrm>
            <a:off x="1085450" y="2917321"/>
            <a:ext cx="6973099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[s---] books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have  some books.">
            <a:hlinkClick r:id="" action="ppaction://media"/>
            <a:extLst>
              <a:ext uri="{FF2B5EF4-FFF2-40B4-BE49-F238E27FC236}">
                <a16:creationId xmlns:a16="http://schemas.microsoft.com/office/drawing/2014/main" id="{931F7709-73B2-7BEF-3DAA-661D00BCB4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95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714292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442E6D4-4DBE-0CE4-E6C1-6067E0D35D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CFE7170-B916-121D-2E92-87E4DEE00CD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4C42559A-8C4C-B749-AC5D-0564BAAA10A4}"/>
              </a:ext>
            </a:extLst>
          </p:cNvPr>
          <p:cNvSpPr txBox="1"/>
          <p:nvPr/>
        </p:nvSpPr>
        <p:spPr>
          <a:xfrm>
            <a:off x="1675051" y="2321004"/>
            <a:ext cx="57938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何冊かの本を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 some books.">
            <a:hlinkClick r:id="" action="ppaction://media"/>
            <a:extLst>
              <a:ext uri="{FF2B5EF4-FFF2-40B4-BE49-F238E27FC236}">
                <a16:creationId xmlns:a16="http://schemas.microsoft.com/office/drawing/2014/main" id="{200CBF4E-A91F-8DFF-FEF1-A833AD7279C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69525" y="11430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6918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7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0E31A29-1337-685B-DCB0-47D3BC8272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1EBA90E-091B-BCC0-BD35-108A3752B6E7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788DF587-5918-3212-4C1B-DC39900AF1AF}"/>
              </a:ext>
            </a:extLst>
          </p:cNvPr>
          <p:cNvSpPr txBox="1"/>
          <p:nvPr/>
        </p:nvSpPr>
        <p:spPr>
          <a:xfrm>
            <a:off x="916294" y="4636321"/>
            <a:ext cx="7311396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 rackets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70A0E-2643-C528-C6B8-0F80A07F4843}"/>
              </a:ext>
            </a:extLst>
          </p:cNvPr>
          <p:cNvSpPr txBox="1"/>
          <p:nvPr/>
        </p:nvSpPr>
        <p:spPr>
          <a:xfrm>
            <a:off x="1122599" y="622848"/>
            <a:ext cx="689878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いくつかのラケットを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 some rackets.">
            <a:hlinkClick r:id="" action="ppaction://media"/>
            <a:extLst>
              <a:ext uri="{FF2B5EF4-FFF2-40B4-BE49-F238E27FC236}">
                <a16:creationId xmlns:a16="http://schemas.microsoft.com/office/drawing/2014/main" id="{3682C336-F007-9CF3-5626-363754E1B4C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279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1607236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3CF2525-036F-8864-489B-38ECD6959E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9E8A301-DB1D-06D5-B123-D87A85542AC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C4D24B2B-2BE6-520B-B9A4-EA709D6CBFC2}"/>
              </a:ext>
            </a:extLst>
          </p:cNvPr>
          <p:cNvSpPr txBox="1"/>
          <p:nvPr/>
        </p:nvSpPr>
        <p:spPr>
          <a:xfrm>
            <a:off x="725605" y="2917321"/>
            <a:ext cx="769279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[s---] rackets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have  some rackets.">
            <a:hlinkClick r:id="" action="ppaction://media"/>
            <a:extLst>
              <a:ext uri="{FF2B5EF4-FFF2-40B4-BE49-F238E27FC236}">
                <a16:creationId xmlns:a16="http://schemas.microsoft.com/office/drawing/2014/main" id="{28E6A616-7C03-E4D4-0596-4FEBF8C20A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279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47630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AD8206-DEF4-0FD2-5EA6-7EC923C8E8D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AD13B36C-BBAA-FB23-3C48-90AAAAB99045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b="80547"/>
          <a:stretch/>
        </p:blipFill>
        <p:spPr>
          <a:xfrm>
            <a:off x="243756" y="1022215"/>
            <a:ext cx="8619257" cy="66246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A590CA1D-9B84-5E52-BE1E-254F4A7AEF8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E1F0619D-C099-9800-3D16-1D4594989050}"/>
              </a:ext>
            </a:extLst>
          </p:cNvPr>
          <p:cNvSpPr txBox="1"/>
          <p:nvPr/>
        </p:nvSpPr>
        <p:spPr>
          <a:xfrm>
            <a:off x="537493" y="3677650"/>
            <a:ext cx="8069014" cy="193899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two rackets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が所有を示し、目的語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two rackets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具体的な所有物を説明しています。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9FD8C0F4-CB43-A067-6ACE-1ECB1AE17AC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72ED730-B32D-BFC6-E380-3B466CDAF848}"/>
              </a:ext>
            </a:extLst>
          </p:cNvPr>
          <p:cNvSpPr txBox="1"/>
          <p:nvPr/>
        </p:nvSpPr>
        <p:spPr>
          <a:xfrm>
            <a:off x="1032443" y="1748665"/>
            <a:ext cx="3539557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私は２本のラケットを持っています。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1617627385"/>
      </p:ext>
    </p:extLst>
  </p:cSld>
  <p:clrMapOvr>
    <a:masterClrMapping/>
  </p:clrMapOvr>
  <p:transition spd="slow">
    <p:push dir="u"/>
  </p:transition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1F0B860-7638-6461-AC7E-14A1807D2A1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815BC60-D006-8CEE-7F86-D2B7A148A53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D3BBDF06-BD21-FC21-12D6-CA044C7EF91E}"/>
              </a:ext>
            </a:extLst>
          </p:cNvPr>
          <p:cNvSpPr txBox="1"/>
          <p:nvPr/>
        </p:nvSpPr>
        <p:spPr>
          <a:xfrm>
            <a:off x="1122607" y="2321004"/>
            <a:ext cx="689878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いくつかのラケットを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have  some rackets.">
            <a:hlinkClick r:id="" action="ppaction://media"/>
            <a:extLst>
              <a:ext uri="{FF2B5EF4-FFF2-40B4-BE49-F238E27FC236}">
                <a16:creationId xmlns:a16="http://schemas.microsoft.com/office/drawing/2014/main" id="{D50F3FA4-D1C0-D339-2758-5CAFF6E51B3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936163" y="1279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33359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9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E49ACC-DCBD-3150-F55D-1196922E264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FC6BA20-7EC6-B4EF-B449-352B0A7B6264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969DBDB-3B23-A81A-DE9F-C09B0DE9888B}"/>
              </a:ext>
            </a:extLst>
          </p:cNvPr>
          <p:cNvSpPr txBox="1"/>
          <p:nvPr/>
        </p:nvSpPr>
        <p:spPr>
          <a:xfrm>
            <a:off x="932430" y="4636321"/>
            <a:ext cx="727912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some apples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F27E7DD-B4F4-B311-D0B8-45E8DD5E5FCE}"/>
              </a:ext>
            </a:extLst>
          </p:cNvPr>
          <p:cNvSpPr txBox="1"/>
          <p:nvPr/>
        </p:nvSpPr>
        <p:spPr>
          <a:xfrm>
            <a:off x="1675044" y="864834"/>
            <a:ext cx="57938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何個かリンゴを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 some apples.">
            <a:hlinkClick r:id="" action="ppaction://media"/>
            <a:extLst>
              <a:ext uri="{FF2B5EF4-FFF2-40B4-BE49-F238E27FC236}">
                <a16:creationId xmlns:a16="http://schemas.microsoft.com/office/drawing/2014/main" id="{603C1B7E-AA74-4688-350A-6B2A15D7491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1181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686960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6605B-3775-10F9-AC5F-BFA3F14A55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7154579-5E0C-687D-B517-5230CA91F80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9209C1-C79D-CF8A-AE55-1A60E3A010F6}"/>
              </a:ext>
            </a:extLst>
          </p:cNvPr>
          <p:cNvSpPr txBox="1"/>
          <p:nvPr/>
        </p:nvSpPr>
        <p:spPr>
          <a:xfrm>
            <a:off x="838828" y="2917321"/>
            <a:ext cx="7466343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[s---] apples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have  some apples.">
            <a:hlinkClick r:id="" action="ppaction://media"/>
            <a:extLst>
              <a:ext uri="{FF2B5EF4-FFF2-40B4-BE49-F238E27FC236}">
                <a16:creationId xmlns:a16="http://schemas.microsoft.com/office/drawing/2014/main" id="{1C15B51A-4130-7420-3C14-DBF261F57BB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1181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026173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76F8C3A-69B9-E8FB-957A-872E3233A2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6CDB7C4-B82B-9F1A-C958-AC9C9FDE092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54A2300A-1940-DE1B-0782-79065795CC88}"/>
              </a:ext>
            </a:extLst>
          </p:cNvPr>
          <p:cNvSpPr txBox="1"/>
          <p:nvPr/>
        </p:nvSpPr>
        <p:spPr>
          <a:xfrm>
            <a:off x="1675051" y="2321004"/>
            <a:ext cx="57938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何個かリンゴを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I have  some apples.">
            <a:hlinkClick r:id="" action="ppaction://media"/>
            <a:extLst>
              <a:ext uri="{FF2B5EF4-FFF2-40B4-BE49-F238E27FC236}">
                <a16:creationId xmlns:a16="http://schemas.microsoft.com/office/drawing/2014/main" id="{95EEC853-9A63-ACA3-44A5-11BC9BEC010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053638" y="118110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731343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4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97EE019-CD93-6EED-8376-83A771F04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図 6">
            <a:extLst>
              <a:ext uri="{FF2B5EF4-FFF2-40B4-BE49-F238E27FC236}">
                <a16:creationId xmlns:a16="http://schemas.microsoft.com/office/drawing/2014/main" id="{2631561C-C575-28BD-C128-372E01823272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t="40749" b="30549"/>
          <a:stretch/>
        </p:blipFill>
        <p:spPr>
          <a:xfrm>
            <a:off x="243756" y="1022216"/>
            <a:ext cx="8619257" cy="977442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75B699FC-E1EF-9E59-DCF2-F89BDA0492A5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D3CCFBE-133A-8977-18A1-E728D441520E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any pens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は助動詞で、主語の前に置くことで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疑問文を形成します。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    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の有無をたずねる文になっています。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A92C3553-EEB7-82B6-FF2C-C62FB6C9EF4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4ADFAA6A-929D-8C73-6F63-CF6E5A4E2D0F}"/>
              </a:ext>
            </a:extLst>
          </p:cNvPr>
          <p:cNvSpPr txBox="1"/>
          <p:nvPr/>
        </p:nvSpPr>
        <p:spPr>
          <a:xfrm>
            <a:off x="1032443" y="1999658"/>
            <a:ext cx="416340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あなたは（何本か）ペンを持っていますか。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1100305090"/>
      </p:ext>
    </p:extLst>
  </p:cSld>
  <p:clrMapOvr>
    <a:masterClrMapping/>
  </p:clrMapOvr>
  <p:transition spd="slow">
    <p:push dir="u"/>
  </p:transition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62B9F9-B479-0C0C-29B4-7D31333ADDC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F7F680E9-2090-7B4F-75F0-5398317D3E4A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20131FD2-5072-FB83-D3A4-C2E3C7CB0EA7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6B1971D3-05A5-975F-BED1-B1BCA0ED839A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AFDA5F1-9149-E528-7718-0441EB6B9250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256C14AD-B4AC-635C-B9D2-432304D7E022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88486399"/>
      </p:ext>
    </p:extLst>
  </p:cSld>
  <p:clrMapOvr>
    <a:masterClrMapping/>
  </p:clrMapOvr>
  <p:transition spd="slow">
    <p:push dir="u"/>
  </p:transition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DEF02F-90D4-443A-2C74-1CE4CE9D1A4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BC2E804-B43E-26FB-5F86-319FF428253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396CD69-42CF-AFF3-32BD-B67C6A581A7D}"/>
              </a:ext>
            </a:extLst>
          </p:cNvPr>
          <p:cNvSpPr txBox="1"/>
          <p:nvPr/>
        </p:nvSpPr>
        <p:spPr>
          <a:xfrm>
            <a:off x="2303450" y="4128490"/>
            <a:ext cx="45370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 pens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FCC2A28-6A15-9051-35D8-E108D290A011}"/>
              </a:ext>
            </a:extLst>
          </p:cNvPr>
          <p:cNvSpPr txBox="1"/>
          <p:nvPr/>
        </p:nvSpPr>
        <p:spPr>
          <a:xfrm>
            <a:off x="763678" y="690490"/>
            <a:ext cx="76166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何本かのペンを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Do you have any pens">
            <a:hlinkClick r:id="" action="ppaction://media"/>
            <a:extLst>
              <a:ext uri="{FF2B5EF4-FFF2-40B4-BE49-F238E27FC236}">
                <a16:creationId xmlns:a16="http://schemas.microsoft.com/office/drawing/2014/main" id="{D54FB633-2F63-4E3B-20B0-A4760D54F5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7000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281619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01E41ED-93BD-4138-C985-1F74488CDE5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1A6E183E-EC22-7E60-6292-0FFF71CA261E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C94F89B-2AE1-6001-9EB9-26354C4DFFA4}"/>
              </a:ext>
            </a:extLst>
          </p:cNvPr>
          <p:cNvSpPr txBox="1"/>
          <p:nvPr/>
        </p:nvSpPr>
        <p:spPr>
          <a:xfrm>
            <a:off x="2303452" y="2409490"/>
            <a:ext cx="45370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pens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Do you have any pens">
            <a:hlinkClick r:id="" action="ppaction://media"/>
            <a:extLst>
              <a:ext uri="{FF2B5EF4-FFF2-40B4-BE49-F238E27FC236}">
                <a16:creationId xmlns:a16="http://schemas.microsoft.com/office/drawing/2014/main" id="{9F8F85E7-15C2-B36D-A81C-BC51E3FC09A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7000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619187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F81D1C-A72D-B325-047F-683BA80121E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3C6C997-1014-A678-0A5E-A1D2B0762247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EB4E147E-7851-A601-EFFA-EC1C2F2829B9}"/>
              </a:ext>
            </a:extLst>
          </p:cNvPr>
          <p:cNvSpPr txBox="1"/>
          <p:nvPr/>
        </p:nvSpPr>
        <p:spPr>
          <a:xfrm>
            <a:off x="763680" y="2321004"/>
            <a:ext cx="76166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何本かのペンを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Do you have any pens">
            <a:hlinkClick r:id="" action="ppaction://media"/>
            <a:extLst>
              <a:ext uri="{FF2B5EF4-FFF2-40B4-BE49-F238E27FC236}">
                <a16:creationId xmlns:a16="http://schemas.microsoft.com/office/drawing/2014/main" id="{5BDAAB99-1053-9EF1-CA93-E25E0EA0229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87000" y="10255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853428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8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B2007A-6E12-5272-0022-75D57FA007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E6ECFD9-10BD-8910-9B45-08707E05DC20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2A941D72-0C34-FECB-2E0B-09C3E29EC5E1}"/>
              </a:ext>
            </a:extLst>
          </p:cNvPr>
          <p:cNvSpPr txBox="1"/>
          <p:nvPr/>
        </p:nvSpPr>
        <p:spPr>
          <a:xfrm>
            <a:off x="2303450" y="4128490"/>
            <a:ext cx="45370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 bags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F1AA428-1A06-AC40-BE50-AF2EF0DD74E8}"/>
              </a:ext>
            </a:extLst>
          </p:cNvPr>
          <p:cNvSpPr txBox="1"/>
          <p:nvPr/>
        </p:nvSpPr>
        <p:spPr>
          <a:xfrm>
            <a:off x="763678" y="690490"/>
            <a:ext cx="76166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いくつかのバッグを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Do you have any bags">
            <a:hlinkClick r:id="" action="ppaction://media"/>
            <a:extLst>
              <a:ext uri="{FF2B5EF4-FFF2-40B4-BE49-F238E27FC236}">
                <a16:creationId xmlns:a16="http://schemas.microsoft.com/office/drawing/2014/main" id="{C2811A7E-86AE-D3DA-44CC-EA2A4809526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20275" y="1220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3308257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45DA0F1-CE46-AB46-E469-6363A3F6566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759B59C5-2764-F637-C618-B27D3F5E95C0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C0F61556-30E0-AD85-B3A9-F3C47F3A6E5A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B27487B-7212-099E-4A12-B75377F34B8B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7E559A42-B9B3-8B04-1675-204CA2AA6D87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E81C259-3788-4F0D-5A96-8C95E5400BFA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12836226"/>
      </p:ext>
    </p:extLst>
  </p:cSld>
  <p:clrMapOvr>
    <a:masterClrMapping/>
  </p:clrMapOvr>
  <p:transition spd="slow">
    <p:push dir="u"/>
  </p:transition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CF11E3-4296-7E85-11C0-89493AAC7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D4F93C8-F784-0D9C-7C4F-E5FB0730B92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5FA871B-0DD3-7B05-8D21-DEB2A0C03703}"/>
              </a:ext>
            </a:extLst>
          </p:cNvPr>
          <p:cNvSpPr txBox="1"/>
          <p:nvPr/>
        </p:nvSpPr>
        <p:spPr>
          <a:xfrm>
            <a:off x="2012338" y="2409490"/>
            <a:ext cx="511932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bags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Do you have any bags">
            <a:hlinkClick r:id="" action="ppaction://media"/>
            <a:extLst>
              <a:ext uri="{FF2B5EF4-FFF2-40B4-BE49-F238E27FC236}">
                <a16:creationId xmlns:a16="http://schemas.microsoft.com/office/drawing/2014/main" id="{203AA56F-9961-7B7E-051F-B4E7918ED40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20275" y="1220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902201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0565A9-BEBE-42C3-C7C4-5ABA0184033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73BF5666-9DC0-8DCC-1724-B6AD6214177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C7AC2FD-2C57-9B9B-824D-D7A314FA2E93}"/>
              </a:ext>
            </a:extLst>
          </p:cNvPr>
          <p:cNvSpPr txBox="1"/>
          <p:nvPr/>
        </p:nvSpPr>
        <p:spPr>
          <a:xfrm>
            <a:off x="763680" y="2321004"/>
            <a:ext cx="76166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いくつかのバッグを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Do you have any bags">
            <a:hlinkClick r:id="" action="ppaction://media"/>
            <a:extLst>
              <a:ext uri="{FF2B5EF4-FFF2-40B4-BE49-F238E27FC236}">
                <a16:creationId xmlns:a16="http://schemas.microsoft.com/office/drawing/2014/main" id="{4E1E5B05-EF4B-8FD9-F04B-D7B816AA12A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20275" y="1220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932169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2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B184F1F-45F7-9488-79EB-76EDE16123F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79A6410-8ADF-215F-0B46-2854AD746432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48CC5E1-0536-873E-CBCA-2117F6F1160D}"/>
              </a:ext>
            </a:extLst>
          </p:cNvPr>
          <p:cNvSpPr txBox="1"/>
          <p:nvPr/>
        </p:nvSpPr>
        <p:spPr>
          <a:xfrm>
            <a:off x="2303450" y="4128490"/>
            <a:ext cx="45370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any cups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AE3F7EB6-B1BF-62D8-3E3A-A22C2CDE9A0D}"/>
              </a:ext>
            </a:extLst>
          </p:cNvPr>
          <p:cNvSpPr txBox="1"/>
          <p:nvPr/>
        </p:nvSpPr>
        <p:spPr>
          <a:xfrm>
            <a:off x="763678" y="690490"/>
            <a:ext cx="76166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いくつかのカップを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5" name="Do you have any cups">
            <a:hlinkClick r:id="" action="ppaction://media"/>
            <a:extLst>
              <a:ext uri="{FF2B5EF4-FFF2-40B4-BE49-F238E27FC236}">
                <a16:creationId xmlns:a16="http://schemas.microsoft.com/office/drawing/2014/main" id="{7810F1A1-D51D-88F6-C356-357D6C45D7E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47313" y="8699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7328111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00FF7C-633B-CF00-41BA-1308F96CEC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FA05DFE-7337-3B2E-2959-6F8B3C64854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D47017D8-2A78-4D4D-DF0E-1A78F89884CA}"/>
              </a:ext>
            </a:extLst>
          </p:cNvPr>
          <p:cNvSpPr txBox="1"/>
          <p:nvPr/>
        </p:nvSpPr>
        <p:spPr>
          <a:xfrm>
            <a:off x="1794002" y="2409490"/>
            <a:ext cx="55559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[a--] cups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Do you have any cups">
            <a:hlinkClick r:id="" action="ppaction://media"/>
            <a:extLst>
              <a:ext uri="{FF2B5EF4-FFF2-40B4-BE49-F238E27FC236}">
                <a16:creationId xmlns:a16="http://schemas.microsoft.com/office/drawing/2014/main" id="{04D794DE-8004-CC07-6290-A5B6B3D1A2E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47313" y="8699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6524942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2EAA0A-C699-CB89-98A5-2259930EF3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1B7ADF6-DF97-3394-0A47-BA26430C2C54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B9E337A-8EB3-8D87-8C1E-267BA04A7F0B}"/>
              </a:ext>
            </a:extLst>
          </p:cNvPr>
          <p:cNvSpPr txBox="1"/>
          <p:nvPr/>
        </p:nvSpPr>
        <p:spPr>
          <a:xfrm>
            <a:off x="763680" y="2321004"/>
            <a:ext cx="7616640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いくつかのカップを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Do you have any cups">
            <a:hlinkClick r:id="" action="ppaction://media"/>
            <a:extLst>
              <a:ext uri="{FF2B5EF4-FFF2-40B4-BE49-F238E27FC236}">
                <a16:creationId xmlns:a16="http://schemas.microsoft.com/office/drawing/2014/main" id="{DAC22C79-CADC-B249-1EED-D70F219D3C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47313" y="8699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7132345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A3E6429-8E61-952A-2D10-27CA87B5191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B07F2694-12AC-9EB8-D54C-374B41283C8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1022216"/>
            <a:ext cx="8620491" cy="107908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403996B-574A-991B-CB33-0B41ED911186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09CB217-9CB0-04D3-B1A4-1CAA6890BB14}"/>
              </a:ext>
            </a:extLst>
          </p:cNvPr>
          <p:cNvSpPr txBox="1"/>
          <p:nvPr/>
        </p:nvSpPr>
        <p:spPr>
          <a:xfrm>
            <a:off x="537493" y="3677650"/>
            <a:ext cx="8069014" cy="304698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you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many apples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do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は助動詞で、主語の前に置くことで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疑問文を形成します。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How many apples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は「いくつのりんご」を表す疑問詞で、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この文では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の目的語に相当します。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D359E446-B5B8-EDEC-EAC5-62C09CF0F64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066325E3-87CD-942E-10BA-4E0133996262}"/>
              </a:ext>
            </a:extLst>
          </p:cNvPr>
          <p:cNvSpPr txBox="1"/>
          <p:nvPr/>
        </p:nvSpPr>
        <p:spPr>
          <a:xfrm>
            <a:off x="1032443" y="1999658"/>
            <a:ext cx="4163400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あなたはいくつのリンゴを持っていますか。</a:t>
            </a:r>
          </a:p>
        </p:txBody>
      </p:sp>
    </p:spTree>
    <p:extLst>
      <p:ext uri="{BB962C8B-B14F-4D97-AF65-F5344CB8AC3E}">
        <p14:creationId xmlns:p14="http://schemas.microsoft.com/office/powerpoint/2010/main" val="566878124"/>
      </p:ext>
    </p:extLst>
  </p:cSld>
  <p:clrMapOvr>
    <a:masterClrMapping/>
  </p:clrMapOvr>
  <p:transition spd="slow">
    <p:push dir="u"/>
  </p:transition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6B351D7-E39F-99D1-E788-403ABD1009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図 5">
            <a:extLst>
              <a:ext uri="{FF2B5EF4-FFF2-40B4-BE49-F238E27FC236}">
                <a16:creationId xmlns:a16="http://schemas.microsoft.com/office/drawing/2014/main" id="{CBE516BC-B268-73BB-3FCB-C136D6FED61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43756" y="1022216"/>
            <a:ext cx="8620491" cy="1079086"/>
          </a:xfrm>
          <a:prstGeom prst="rect">
            <a:avLst/>
          </a:prstGeom>
        </p:spPr>
      </p:pic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6C99575C-C89A-A13D-0C3E-9D8D39B89AB0}"/>
              </a:ext>
            </a:extLst>
          </p:cNvPr>
          <p:cNvSpPr/>
          <p:nvPr/>
        </p:nvSpPr>
        <p:spPr>
          <a:xfrm>
            <a:off x="0" y="3429000"/>
            <a:ext cx="9144000" cy="3429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F6D7DA2-A790-D5C7-544D-1A9CAD845AC0}"/>
              </a:ext>
            </a:extLst>
          </p:cNvPr>
          <p:cNvSpPr txBox="1"/>
          <p:nvPr/>
        </p:nvSpPr>
        <p:spPr>
          <a:xfrm>
            <a:off x="537493" y="3677650"/>
            <a:ext cx="8069014" cy="2308324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I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S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（主語）、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have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V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（動詞） 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five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O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（目的語）です。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〇 ここでは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apples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が省略されていますが、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文脈から 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five 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は「</a:t>
            </a:r>
            <a:r>
              <a:rPr kumimoji="1" lang="en-US" altLang="ja-JP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5</a:t>
            </a:r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つのりんご」を指していることが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  <a:p>
            <a:pPr algn="just"/>
            <a:r>
              <a:rPr kumimoji="1" lang="ja-JP" altLang="en-US" sz="24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　　わかります。　　</a:t>
            </a:r>
            <a:endParaRPr kumimoji="1" lang="en-US" altLang="ja-JP" sz="2400" b="1" dirty="0">
              <a:solidFill>
                <a:schemeClr val="tx1">
                  <a:lumMod val="85000"/>
                  <a:lumOff val="15000"/>
                </a:schemeClr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  <a:cs typeface="Z@R677.tmp" panose="020B0702020203020207" pitchFamily="50" charset="-128"/>
            </a:endParaRPr>
          </a:p>
        </p:txBody>
      </p:sp>
      <p:pic>
        <p:nvPicPr>
          <p:cNvPr id="17" name="図 16">
            <a:extLst>
              <a:ext uri="{FF2B5EF4-FFF2-40B4-BE49-F238E27FC236}">
                <a16:creationId xmlns:a16="http://schemas.microsoft.com/office/drawing/2014/main" id="{04087F66-D73B-9035-DF11-1768C8A90C3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05673" y="145059"/>
            <a:ext cx="8732655" cy="53102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E60A1BE-A551-3DBF-771C-AF8E79EB73C7}"/>
              </a:ext>
            </a:extLst>
          </p:cNvPr>
          <p:cNvSpPr txBox="1"/>
          <p:nvPr/>
        </p:nvSpPr>
        <p:spPr>
          <a:xfrm>
            <a:off x="5299053" y="1999658"/>
            <a:ext cx="1973418" cy="369332"/>
          </a:xfrm>
          <a:prstGeom prst="rect">
            <a:avLst/>
          </a:prstGeom>
          <a:solidFill>
            <a:srgbClr val="F8CBAD"/>
          </a:solidFill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kumimoji="1" lang="ja-JP" altLang="en-US" b="1" dirty="0">
                <a:solidFill>
                  <a:schemeClr val="tx1">
                    <a:lumMod val="85000"/>
                    <a:lumOff val="15000"/>
                  </a:schemeClr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  <a:cs typeface="Z@R677.tmp" panose="020B0702020203020207" pitchFamily="50" charset="-128"/>
              </a:rPr>
              <a:t>５つ持っています。</a:t>
            </a:r>
          </a:p>
        </p:txBody>
      </p:sp>
    </p:spTree>
    <p:extLst>
      <p:ext uri="{BB962C8B-B14F-4D97-AF65-F5344CB8AC3E}">
        <p14:creationId xmlns:p14="http://schemas.microsoft.com/office/powerpoint/2010/main" val="2415360339"/>
      </p:ext>
    </p:extLst>
  </p:cSld>
  <p:clrMapOvr>
    <a:masterClrMapping/>
  </p:clrMapOvr>
  <p:transition spd="med">
    <p:pull/>
  </p:transition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C353510-9757-F05F-CE77-0525B239727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E3DE66A2-B236-4ADB-7EF9-F1D02B7A341E}"/>
              </a:ext>
            </a:extLst>
          </p:cNvPr>
          <p:cNvSpPr txBox="1"/>
          <p:nvPr/>
        </p:nvSpPr>
        <p:spPr>
          <a:xfrm>
            <a:off x="299831" y="415246"/>
            <a:ext cx="7905788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Target Sentence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FDC381E-A88B-E71B-BFCE-6E06FC065876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ADC9E913-7FAB-55C2-D245-DA8B094C6B72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7B1458B-A11F-6FDF-5A97-674FDB35CA0D}"/>
              </a:ext>
            </a:extLst>
          </p:cNvPr>
          <p:cNvSpPr txBox="1"/>
          <p:nvPr/>
        </p:nvSpPr>
        <p:spPr>
          <a:xfrm rot="21600000">
            <a:off x="707941" y="1966574"/>
            <a:ext cx="7661855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12" name="矢印: 右 11">
            <a:extLst>
              <a:ext uri="{FF2B5EF4-FFF2-40B4-BE49-F238E27FC236}">
                <a16:creationId xmlns:a16="http://schemas.microsoft.com/office/drawing/2014/main" id="{3554071C-2347-D5D7-0580-0A97A51D20A6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41709298"/>
      </p:ext>
    </p:extLst>
  </p:cSld>
  <p:clrMapOvr>
    <a:masterClrMapping/>
  </p:clrMapOvr>
  <p:transition spd="slow">
    <p:push dir="u"/>
  </p:transition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E7FD4D6-3E99-2D28-F622-E4FF502C50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16EBE58C-06B9-1E66-AC35-B0BB530DF40C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56B6BF2B-FEEA-F8C7-02D5-6EF24245E995}"/>
              </a:ext>
            </a:extLst>
          </p:cNvPr>
          <p:cNvSpPr txBox="1"/>
          <p:nvPr/>
        </p:nvSpPr>
        <p:spPr>
          <a:xfrm>
            <a:off x="1584063" y="4128490"/>
            <a:ext cx="5975874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many apples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7552767C-BD1F-88DF-7349-D765689BDA18}"/>
              </a:ext>
            </a:extLst>
          </p:cNvPr>
          <p:cNvSpPr txBox="1"/>
          <p:nvPr/>
        </p:nvSpPr>
        <p:spPr>
          <a:xfrm>
            <a:off x="744741" y="690490"/>
            <a:ext cx="76545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いくつのリンゴを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ow many apples do you have">
            <a:hlinkClick r:id="" action="ppaction://media"/>
            <a:extLst>
              <a:ext uri="{FF2B5EF4-FFF2-40B4-BE49-F238E27FC236}">
                <a16:creationId xmlns:a16="http://schemas.microsoft.com/office/drawing/2014/main" id="{0737673F-9441-4B78-BB4C-F1A777724F1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10788" y="831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9875438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9B0BE5-C694-87A4-D547-B8EC459917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2DF4205-B246-2021-3E63-07A4836D47A2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C7766F2B-EDE1-7955-C726-712DD1A185E9}"/>
              </a:ext>
            </a:extLst>
          </p:cNvPr>
          <p:cNvSpPr txBox="1"/>
          <p:nvPr/>
        </p:nvSpPr>
        <p:spPr>
          <a:xfrm>
            <a:off x="1383702" y="2409490"/>
            <a:ext cx="6376596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many apples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ow many apples do you have">
            <a:hlinkClick r:id="" action="ppaction://media"/>
            <a:extLst>
              <a:ext uri="{FF2B5EF4-FFF2-40B4-BE49-F238E27FC236}">
                <a16:creationId xmlns:a16="http://schemas.microsoft.com/office/drawing/2014/main" id="{0CFCCEEB-7CE5-E52A-49B0-7CE201B2C700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10788" y="831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8315505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9E07F4B-0089-0A1A-82B5-4D7A909979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B5DDA79B-8CC9-8AB4-794D-6346078E8953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537B8A2-0DC1-10FA-D6EC-069DED088347}"/>
              </a:ext>
            </a:extLst>
          </p:cNvPr>
          <p:cNvSpPr txBox="1"/>
          <p:nvPr/>
        </p:nvSpPr>
        <p:spPr>
          <a:xfrm>
            <a:off x="1121475" y="4636321"/>
            <a:ext cx="684994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two rackets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FFF25122-3A63-6088-95FB-1E6AF086672D}"/>
              </a:ext>
            </a:extLst>
          </p:cNvPr>
          <p:cNvSpPr txBox="1"/>
          <p:nvPr/>
        </p:nvSpPr>
        <p:spPr>
          <a:xfrm>
            <a:off x="1675044" y="864834"/>
            <a:ext cx="57938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２本のラケットを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 two rackets.">
            <a:hlinkClick r:id="" action="ppaction://media"/>
            <a:extLst>
              <a:ext uri="{FF2B5EF4-FFF2-40B4-BE49-F238E27FC236}">
                <a16:creationId xmlns:a16="http://schemas.microsoft.com/office/drawing/2014/main" id="{CB8297E4-41EE-B4B0-500C-62CA32B0C0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67975" y="307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080772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E30F682-F167-2AAD-2FF5-93DCB72370F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C8786209-5FBC-CF5E-F0CB-28EB21E821B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18E20CD-2AAC-2B9C-4B99-E9467D499570}"/>
              </a:ext>
            </a:extLst>
          </p:cNvPr>
          <p:cNvSpPr txBox="1"/>
          <p:nvPr/>
        </p:nvSpPr>
        <p:spPr>
          <a:xfrm>
            <a:off x="744741" y="2321004"/>
            <a:ext cx="76545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いくつのリンゴを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ow many apples do you have">
            <a:hlinkClick r:id="" action="ppaction://media"/>
            <a:extLst>
              <a:ext uri="{FF2B5EF4-FFF2-40B4-BE49-F238E27FC236}">
                <a16:creationId xmlns:a16="http://schemas.microsoft.com/office/drawing/2014/main" id="{18FB5D07-1389-A98E-6AB3-A75E03824B3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110788" y="831850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21928033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32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1CCD141-8D29-1FBA-E064-672CFD86563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E7D0FA5-2F81-893A-4F3D-0837895AB28D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9DA5058-188E-4188-2155-223B8264A5AF}"/>
              </a:ext>
            </a:extLst>
          </p:cNvPr>
          <p:cNvSpPr txBox="1"/>
          <p:nvPr/>
        </p:nvSpPr>
        <p:spPr>
          <a:xfrm>
            <a:off x="1211579" y="4128490"/>
            <a:ext cx="6720841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many bananas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A3FB9D9F-3036-3096-5184-C7466B84EEA6}"/>
              </a:ext>
            </a:extLst>
          </p:cNvPr>
          <p:cNvSpPr txBox="1"/>
          <p:nvPr/>
        </p:nvSpPr>
        <p:spPr>
          <a:xfrm>
            <a:off x="744741" y="690490"/>
            <a:ext cx="76545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いくつのバナナを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ow many bananas do you have">
            <a:hlinkClick r:id="" action="ppaction://media"/>
            <a:extLst>
              <a:ext uri="{FF2B5EF4-FFF2-40B4-BE49-F238E27FC236}">
                <a16:creationId xmlns:a16="http://schemas.microsoft.com/office/drawing/2014/main" id="{FCA213C4-650D-C64C-0D02-36CAE6E65C1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64788" y="733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7407543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6B3A5AE-51DF-272D-9086-C3C446E5BE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EC9E2C4-B15D-16AF-AECD-B94A312B9313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F43DA171-4745-6C30-951A-BF70DB8DF0B6}"/>
              </a:ext>
            </a:extLst>
          </p:cNvPr>
          <p:cNvSpPr txBox="1"/>
          <p:nvPr/>
        </p:nvSpPr>
        <p:spPr>
          <a:xfrm>
            <a:off x="1019959" y="2409490"/>
            <a:ext cx="710408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[m---] bananas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ow many bananas do you have">
            <a:hlinkClick r:id="" action="ppaction://media"/>
            <a:extLst>
              <a:ext uri="{FF2B5EF4-FFF2-40B4-BE49-F238E27FC236}">
                <a16:creationId xmlns:a16="http://schemas.microsoft.com/office/drawing/2014/main" id="{B9B80B8A-81F5-2DE6-A662-2DB8271336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64788" y="733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5984174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D3AB2BE-7E89-6004-BED6-B1249F7427D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36F7664-6443-A3C9-B926-4C32115DACA5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283A14B-FA9B-50F0-84D8-B7BC074A7F49}"/>
              </a:ext>
            </a:extLst>
          </p:cNvPr>
          <p:cNvSpPr txBox="1"/>
          <p:nvPr/>
        </p:nvSpPr>
        <p:spPr>
          <a:xfrm>
            <a:off x="744741" y="2321004"/>
            <a:ext cx="76545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いくつのバナナを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ow many bananas do you have">
            <a:hlinkClick r:id="" action="ppaction://media"/>
            <a:extLst>
              <a:ext uri="{FF2B5EF4-FFF2-40B4-BE49-F238E27FC236}">
                <a16:creationId xmlns:a16="http://schemas.microsoft.com/office/drawing/2014/main" id="{12104E08-A5DA-19AB-85F6-A14BFB838F8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364788" y="73342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60997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28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9893FC6-12B1-D02C-E174-34D2077E418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0C31615-6C05-D396-5C99-6BAA923FD38B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1DA58855-149A-A85B-92B6-E1AAEAE64D25}"/>
              </a:ext>
            </a:extLst>
          </p:cNvPr>
          <p:cNvSpPr txBox="1"/>
          <p:nvPr/>
        </p:nvSpPr>
        <p:spPr>
          <a:xfrm>
            <a:off x="978160" y="4128490"/>
            <a:ext cx="7187680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How many notebooks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do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you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C2796AA-889A-7836-66D2-EA0728DFB112}"/>
              </a:ext>
            </a:extLst>
          </p:cNvPr>
          <p:cNvSpPr txBox="1"/>
          <p:nvPr/>
        </p:nvSpPr>
        <p:spPr>
          <a:xfrm>
            <a:off x="744741" y="690490"/>
            <a:ext cx="76545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いくつのノートを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How many notebooks do you have">
            <a:hlinkClick r:id="" action="ppaction://media"/>
            <a:extLst>
              <a:ext uri="{FF2B5EF4-FFF2-40B4-BE49-F238E27FC236}">
                <a16:creationId xmlns:a16="http://schemas.microsoft.com/office/drawing/2014/main" id="{0D8E7A40-4ED8-EE33-60FA-452C38BC8A4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814878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00DBDC8-349B-8E73-174F-0602127752C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570F18F-6958-59A2-5500-1E24BA358D2B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BEB05A04-07B8-1692-8BDC-B1DCAC3A0A55}"/>
              </a:ext>
            </a:extLst>
          </p:cNvPr>
          <p:cNvSpPr txBox="1"/>
          <p:nvPr/>
        </p:nvSpPr>
        <p:spPr>
          <a:xfrm>
            <a:off x="741269" y="2409490"/>
            <a:ext cx="7661462" cy="20390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[H--] [m---] notebooks</a:t>
            </a:r>
            <a:r>
              <a:rPr kumimoji="1" lang="en-US" altLang="ja-JP" sz="4400" dirty="0">
                <a:latin typeface="メイリオ" panose="020B0604030504040204" pitchFamily="50" charset="-128"/>
                <a:ea typeface="メイリオ" panose="020B0604030504040204" pitchFamily="50" charset="-128"/>
              </a:rPr>
              <a:t> /</a:t>
            </a:r>
            <a:endParaRPr kumimoji="1" lang="en-US" altLang="ja-JP" sz="4400" b="1" dirty="0">
              <a:solidFill>
                <a:srgbClr val="00B050"/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[d-] </a:t>
            </a: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[y--]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?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How many notebooks do you have">
            <a:hlinkClick r:id="" action="ppaction://media"/>
            <a:extLst>
              <a:ext uri="{FF2B5EF4-FFF2-40B4-BE49-F238E27FC236}">
                <a16:creationId xmlns:a16="http://schemas.microsoft.com/office/drawing/2014/main" id="{68435714-2CA4-37ED-EF69-0FD5A13901E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57438171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5F7EEDA-5EB0-73A4-E642-BA4C7B95F9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4ED60C4-AE27-19EA-1854-DE1BCEFBF8F9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BA8A0BBB-AFB5-816C-FED6-B082C0253466}"/>
              </a:ext>
            </a:extLst>
          </p:cNvPr>
          <p:cNvSpPr txBox="1"/>
          <p:nvPr/>
        </p:nvSpPr>
        <p:spPr>
          <a:xfrm>
            <a:off x="744741" y="2321004"/>
            <a:ext cx="7654518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いくつのノートを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あなたは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持っていますか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3" name="How many notebooks do you have">
            <a:hlinkClick r:id="" action="ppaction://media"/>
            <a:extLst>
              <a:ext uri="{FF2B5EF4-FFF2-40B4-BE49-F238E27FC236}">
                <a16:creationId xmlns:a16="http://schemas.microsoft.com/office/drawing/2014/main" id="{A3D8963F-6FE2-9EC4-F135-FD68640145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9898063" y="61753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96259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80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AE49544-C205-8CB1-D1D0-88722AE224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5B718541-0614-BDC3-BA22-22F44FD44F1D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6AD2F07-B760-B215-7A6B-F3B0598A1A8C}"/>
              </a:ext>
            </a:extLst>
          </p:cNvPr>
          <p:cNvSpPr txBox="1"/>
          <p:nvPr/>
        </p:nvSpPr>
        <p:spPr>
          <a:xfrm>
            <a:off x="981130" y="2917321"/>
            <a:ext cx="7181740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rackets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have  two rackets.">
            <a:hlinkClick r:id="" action="ppaction://media"/>
            <a:extLst>
              <a:ext uri="{FF2B5EF4-FFF2-40B4-BE49-F238E27FC236}">
                <a16:creationId xmlns:a16="http://schemas.microsoft.com/office/drawing/2014/main" id="{0024DA5B-9901-6073-78D9-E05441C95A1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67975" y="307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4067898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E8E7163-D765-2D6E-E4E4-916A27F0E41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A6FEB209-6B48-3650-86F1-262BDE5322A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850867C-B671-F7DF-EBDD-B3D3A211005D}"/>
              </a:ext>
            </a:extLst>
          </p:cNvPr>
          <p:cNvSpPr txBox="1"/>
          <p:nvPr/>
        </p:nvSpPr>
        <p:spPr>
          <a:xfrm>
            <a:off x="1675051" y="2321004"/>
            <a:ext cx="57938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２本のラケットを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 two rackets.">
            <a:hlinkClick r:id="" action="ppaction://media"/>
            <a:extLst>
              <a:ext uri="{FF2B5EF4-FFF2-40B4-BE49-F238E27FC236}">
                <a16:creationId xmlns:a16="http://schemas.microsoft.com/office/drawing/2014/main" id="{C92F2C96-9540-A28C-7A87-B97A473AA14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467975" y="307975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86605374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72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79239D9-B768-60A5-88AC-D346D4CD81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262A8EA2-46C5-E0C7-D9FD-5A5967C871BF}"/>
              </a:ext>
            </a:extLst>
          </p:cNvPr>
          <p:cNvSpPr/>
          <p:nvPr/>
        </p:nvSpPr>
        <p:spPr>
          <a:xfrm>
            <a:off x="0" y="3438000"/>
            <a:ext cx="9144000" cy="3420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079040F-8478-1D3D-0BFD-DB5B78ED1833}"/>
              </a:ext>
            </a:extLst>
          </p:cNvPr>
          <p:cNvSpPr txBox="1"/>
          <p:nvPr/>
        </p:nvSpPr>
        <p:spPr>
          <a:xfrm>
            <a:off x="1442856" y="4636321"/>
            <a:ext cx="625827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have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two pens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FE9C4C7-C9CC-9569-A063-45E3CCCB4848}"/>
              </a:ext>
            </a:extLst>
          </p:cNvPr>
          <p:cNvSpPr txBox="1"/>
          <p:nvPr/>
        </p:nvSpPr>
        <p:spPr>
          <a:xfrm>
            <a:off x="1675044" y="864834"/>
            <a:ext cx="57938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２本のペンを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 two pens.">
            <a:hlinkClick r:id="" action="ppaction://media"/>
            <a:extLst>
              <a:ext uri="{FF2B5EF4-FFF2-40B4-BE49-F238E27FC236}">
                <a16:creationId xmlns:a16="http://schemas.microsoft.com/office/drawing/2014/main" id="{268E5B70-8584-2D3A-40A2-5988AF667C0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28263" y="1220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08300497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4A04212-95D4-4253-25AA-5E7EA09B3E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37A059DF-735F-4433-48D5-50909A09500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35E2768B-FA5B-F303-494F-A0541DD57C26}"/>
              </a:ext>
            </a:extLst>
          </p:cNvPr>
          <p:cNvSpPr txBox="1"/>
          <p:nvPr/>
        </p:nvSpPr>
        <p:spPr>
          <a:xfrm>
            <a:off x="1179054" y="2917321"/>
            <a:ext cx="6785891" cy="1023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en-US" altLang="ja-JP" sz="44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I </a:t>
            </a:r>
            <a:r>
              <a:rPr kumimoji="1" lang="en-US" altLang="ja-JP" sz="44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[h---]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  <a:r>
              <a:rPr kumimoji="1" lang="en-US" altLang="ja-JP" sz="44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[t--] pens</a:t>
            </a:r>
            <a:r>
              <a:rPr kumimoji="1" lang="en-US" altLang="ja-JP" sz="44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. </a:t>
            </a:r>
            <a:r>
              <a:rPr kumimoji="1" lang="en-US" altLang="ja-JP" sz="44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 </a:t>
            </a:r>
          </a:p>
        </p:txBody>
      </p:sp>
      <p:pic>
        <p:nvPicPr>
          <p:cNvPr id="2" name="I have  two pens.">
            <a:hlinkClick r:id="" action="ppaction://media"/>
            <a:extLst>
              <a:ext uri="{FF2B5EF4-FFF2-40B4-BE49-F238E27FC236}">
                <a16:creationId xmlns:a16="http://schemas.microsoft.com/office/drawing/2014/main" id="{10AD2A48-BFE1-955E-FB29-DDABC2D6562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28263" y="1220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5723420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95BA03D-6731-1105-A725-F451DD0B3F2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2C250831-EB35-2C5A-29D8-258AF8336888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8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000E3FA5-8EC2-655F-623F-9BAA11779539}"/>
              </a:ext>
            </a:extLst>
          </p:cNvPr>
          <p:cNvSpPr txBox="1"/>
          <p:nvPr/>
        </p:nvSpPr>
        <p:spPr>
          <a:xfrm>
            <a:off x="1675051" y="2321004"/>
            <a:ext cx="5793897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F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私は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ja-JP" altLang="en-US" sz="4800" b="1" dirty="0">
                <a:solidFill>
                  <a:srgbClr val="FF00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持っています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  <a:p>
            <a:pPr>
              <a:lnSpc>
                <a:spcPct val="150000"/>
              </a:lnSpc>
            </a:pPr>
            <a:r>
              <a:rPr kumimoji="1" lang="ja-JP" altLang="en-US" sz="4800" b="1" dirty="0">
                <a:solidFill>
                  <a:srgbClr val="00B05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２本のペンを</a:t>
            </a:r>
            <a:r>
              <a:rPr kumimoji="1" lang="en-US" altLang="ja-JP" sz="4800" dirty="0">
                <a:solidFill>
                  <a:schemeClr val="bg1">
                    <a:lumMod val="50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 </a:t>
            </a:r>
            <a:r>
              <a:rPr kumimoji="1" lang="en-US" altLang="ja-JP" sz="4800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/</a:t>
            </a:r>
          </a:p>
        </p:txBody>
      </p:sp>
      <p:pic>
        <p:nvPicPr>
          <p:cNvPr id="2" name="I have  two pens.">
            <a:hlinkClick r:id="" action="ppaction://media"/>
            <a:extLst>
              <a:ext uri="{FF2B5EF4-FFF2-40B4-BE49-F238E27FC236}">
                <a16:creationId xmlns:a16="http://schemas.microsoft.com/office/drawing/2014/main" id="{E14D2755-21BD-8546-A7AC-6C427FF07E0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6"/>
          <a:stretch>
            <a:fillRect/>
          </a:stretch>
        </p:blipFill>
        <p:spPr>
          <a:xfrm>
            <a:off x="10228263" y="1220788"/>
            <a:ext cx="406400" cy="406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31677666"/>
      </p:ext>
    </p:extLst>
  </p:cSld>
  <p:clrMapOvr>
    <a:masterClrMapping/>
  </p:clrMapOvr>
  <p:transition spd="med">
    <p:pull/>
    <p:sndAc>
      <p:stSnd>
        <p:snd r:embed="rId5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64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16108</TotalTime>
  <Words>885</Words>
  <Application>Microsoft Office PowerPoint</Application>
  <PresentationFormat>画面に合わせる (4:3)</PresentationFormat>
  <Paragraphs>172</Paragraphs>
  <Slides>46</Slides>
  <Notes>36</Notes>
  <HiddenSlides>0</HiddenSlides>
  <MMClips>36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46</vt:i4>
      </vt:variant>
    </vt:vector>
  </HeadingPairs>
  <TitlesOfParts>
    <vt:vector size="53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2020</cp:revision>
  <cp:lastPrinted>2016-06-23T16:36:17Z</cp:lastPrinted>
  <dcterms:created xsi:type="dcterms:W3CDTF">2016-05-30T03:13:09Z</dcterms:created>
  <dcterms:modified xsi:type="dcterms:W3CDTF">2025-09-29T08:51:16Z</dcterms:modified>
</cp:coreProperties>
</file>