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No.5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名詞の複数形 </a:t>
            </a:r>
            <a:r>
              <a:rPr kumimoji="0" lang="en-US" altLang="ja-JP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/How many </a:t>
            </a:r>
            <a:r>
              <a:rPr kumimoji="0" lang="ja-JP" altLang="en-US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spc="-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200" b="1" i="0" u="none" strike="noStrike" cap="none" spc="-300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名詞の複数形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/How many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362961"/>
            <a:ext cx="271403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729352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235450"/>
            <a:ext cx="1567543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6992923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50774"/>
            <a:ext cx="206703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P.14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・数えられるもの［人］が２つ［２人］以上あるとき、名詞を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複数形にする。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はふつう肯定文で、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はふつう疑問文・否定文で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使われる。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・「いくつの～」と数をたずねるときは、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〈How many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＋名詞の複数形～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AE3F01-730C-5451-494F-2AA38168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387682"/>
            <a:ext cx="8656486" cy="490062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5_01_kihon">
            <a:hlinkClick r:id="" action="ppaction://media"/>
            <a:extLst>
              <a:ext uri="{FF2B5EF4-FFF2-40B4-BE49-F238E27FC236}">
                <a16:creationId xmlns:a16="http://schemas.microsoft.com/office/drawing/2014/main" id="{C0A0BB36-A05B-9991-7D0A-9C64C1110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8050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P.15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BDCCDC-576B-822B-FA0C-7592A03C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9048" cy="558186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DB39258-117D-C2F9-7651-E823DEEBA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9048" cy="55818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820334" y="3346342"/>
            <a:ext cx="272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students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441518-B57E-74C2-3165-3790F06D1067}"/>
              </a:ext>
            </a:extLst>
          </p:cNvPr>
          <p:cNvSpPr txBox="1"/>
          <p:nvPr/>
        </p:nvSpPr>
        <p:spPr>
          <a:xfrm>
            <a:off x="1811788" y="4541571"/>
            <a:ext cx="25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brothers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8BC2F8-D567-5640-F927-1C493254DDBD}"/>
              </a:ext>
            </a:extLst>
          </p:cNvPr>
          <p:cNvSpPr txBox="1"/>
          <p:nvPr/>
        </p:nvSpPr>
        <p:spPr>
          <a:xfrm>
            <a:off x="1811788" y="5772992"/>
            <a:ext cx="312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  singers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AS_G1_05_03_kihon_t_1">
            <a:hlinkClick r:id="" action="ppaction://media"/>
            <a:extLst>
              <a:ext uri="{FF2B5EF4-FFF2-40B4-BE49-F238E27FC236}">
                <a16:creationId xmlns:a16="http://schemas.microsoft.com/office/drawing/2014/main" id="{DCCB271B-7305-6D91-A033-BD2BF2AF9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9075" y="625475"/>
            <a:ext cx="406400" cy="406400"/>
          </a:xfrm>
          <a:prstGeom prst="rect">
            <a:avLst/>
          </a:prstGeom>
        </p:spPr>
      </p:pic>
      <p:pic>
        <p:nvPicPr>
          <p:cNvPr id="13" name="AS_G1_05_03_kihon_t_1">
            <a:hlinkClick r:id="" action="ppaction://media"/>
            <a:extLst>
              <a:ext uri="{FF2B5EF4-FFF2-40B4-BE49-F238E27FC236}">
                <a16:creationId xmlns:a16="http://schemas.microsoft.com/office/drawing/2014/main" id="{E480F111-DF39-6648-DB04-0D39E6AA7C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9075" y="757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9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7E4752-AE97-0F9F-35CE-22817307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9048" cy="55818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B18603-0429-1491-65D2-973A2A98F95C}"/>
              </a:ext>
            </a:extLst>
          </p:cNvPr>
          <p:cNvSpPr txBox="1"/>
          <p:nvPr/>
        </p:nvSpPr>
        <p:spPr>
          <a:xfrm>
            <a:off x="1820334" y="3346342"/>
            <a:ext cx="272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students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974E6F-4FFD-73DB-F512-A3AE6D6658E3}"/>
              </a:ext>
            </a:extLst>
          </p:cNvPr>
          <p:cNvSpPr txBox="1"/>
          <p:nvPr/>
        </p:nvSpPr>
        <p:spPr>
          <a:xfrm>
            <a:off x="1811788" y="4541571"/>
            <a:ext cx="25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brothers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EEA08E-EA93-D694-9735-F2A700917F91}"/>
              </a:ext>
            </a:extLst>
          </p:cNvPr>
          <p:cNvSpPr txBox="1"/>
          <p:nvPr/>
        </p:nvSpPr>
        <p:spPr>
          <a:xfrm>
            <a:off x="1811788" y="5772992"/>
            <a:ext cx="312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  singers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C2401F-F2E4-71DF-83D6-37E23C4CB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29006" cy="27831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are sisters.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05_04_kihon_t_2">
            <a:hlinkClick r:id="" action="ppaction://media"/>
            <a:extLst>
              <a:ext uri="{FF2B5EF4-FFF2-40B4-BE49-F238E27FC236}">
                <a16:creationId xmlns:a16="http://schemas.microsoft.com/office/drawing/2014/main" id="{7A7BA7FE-0E43-C93D-D727-55946091C2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575" y="1323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202</Words>
  <Application>Microsoft Office PowerPoint</Application>
  <PresentationFormat>画面に合わせる (4:3)</PresentationFormat>
  <Paragraphs>28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2020</cp:revision>
  <cp:lastPrinted>2016-06-23T16:36:17Z</cp:lastPrinted>
  <dcterms:created xsi:type="dcterms:W3CDTF">2016-05-30T03:13:09Z</dcterms:created>
  <dcterms:modified xsi:type="dcterms:W3CDTF">2025-09-29T08:49:26Z</dcterms:modified>
</cp:coreProperties>
</file>