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27" r:id="rId4"/>
    <p:sldId id="2028" r:id="rId5"/>
    <p:sldId id="2029" r:id="rId6"/>
    <p:sldId id="3549" r:id="rId7"/>
    <p:sldId id="3550" r:id="rId8"/>
    <p:sldId id="3551" r:id="rId9"/>
    <p:sldId id="2844" r:id="rId10"/>
    <p:sldId id="2845" r:id="rId11"/>
    <p:sldId id="2846" r:id="rId12"/>
    <p:sldId id="1864" r:id="rId13"/>
    <p:sldId id="1865" r:id="rId14"/>
    <p:sldId id="1866" r:id="rId15"/>
    <p:sldId id="2059" r:id="rId16"/>
    <p:sldId id="2060" r:id="rId17"/>
    <p:sldId id="2061" r:id="rId18"/>
    <p:sldId id="2847" r:id="rId19"/>
    <p:sldId id="2848" r:id="rId20"/>
    <p:sldId id="2849" r:id="rId21"/>
    <p:sldId id="3494" r:id="rId22"/>
    <p:sldId id="3495" r:id="rId23"/>
    <p:sldId id="3496" r:id="rId24"/>
    <p:sldId id="3751" r:id="rId25"/>
    <p:sldId id="3752" r:id="rId26"/>
    <p:sldId id="3753" r:id="rId27"/>
    <p:sldId id="1888" r:id="rId28"/>
    <p:sldId id="1889" r:id="rId29"/>
    <p:sldId id="1890" r:id="rId30"/>
    <p:sldId id="3754" r:id="rId31"/>
    <p:sldId id="3755" r:id="rId32"/>
    <p:sldId id="3756" r:id="rId33"/>
    <p:sldId id="3646" r:id="rId34"/>
    <p:sldId id="3757" r:id="rId35"/>
    <p:sldId id="3758" r:id="rId36"/>
    <p:sldId id="3759" r:id="rId37"/>
    <p:sldId id="3760" r:id="rId38"/>
    <p:sldId id="3761" r:id="rId39"/>
    <p:sldId id="3762" r:id="rId40"/>
    <p:sldId id="3763" r:id="rId41"/>
    <p:sldId id="3764" r:id="rId42"/>
    <p:sldId id="3765" r:id="rId43"/>
    <p:sldId id="376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8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8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8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9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9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9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0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0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0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2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2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NULL" TargetMode="External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microsoft.com/office/2007/relationships/media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4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8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9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0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2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4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4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4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layer">
            <a:hlinkClick r:id="" action="ppaction://media"/>
            <a:extLst>
              <a:ext uri="{FF2B5EF4-FFF2-40B4-BE49-F238E27FC236}">
                <a16:creationId xmlns:a16="http://schemas.microsoft.com/office/drawing/2014/main" id="{FDE9D0DA-7EFB-904F-8069-9E451CAC83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2263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83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競技者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選手</a:t>
            </a:r>
          </a:p>
        </p:txBody>
      </p:sp>
      <p:pic>
        <p:nvPicPr>
          <p:cNvPr id="2" name="player">
            <a:hlinkClick r:id="" action="ppaction://media"/>
            <a:extLst>
              <a:ext uri="{FF2B5EF4-FFF2-40B4-BE49-F238E27FC236}">
                <a16:creationId xmlns:a16="http://schemas.microsoft.com/office/drawing/2014/main" id="{2E6EF294-AFE6-FB1E-4D16-CA29B61193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2263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0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22C8C7-45C6-444F-937F-E1AB12EE757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1BEEFA68-4523-491C-BCA1-3CAA61B00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260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music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72D1667F-11B4-40A4-A430-1BA93C82ED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635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音楽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C3BEA5C7-77BE-426D-843A-82924E6CF1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528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を歌う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88CFC7F8-A6B1-43EC-88A7-992C768DD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149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E1EDEAFC-0909-4793-A4E5-B2237FF87B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611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を歌う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899686AA-B748-4C03-98B8-17DA4765EB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15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上手に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AB0151EC-C6F5-3B33-56D0-B39B11E2E79C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21" y="143300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well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ell">
            <a:hlinkClick r:id="" action="ppaction://media"/>
            <a:extLst>
              <a:ext uri="{FF2B5EF4-FFF2-40B4-BE49-F238E27FC236}">
                <a16:creationId xmlns:a16="http://schemas.microsoft.com/office/drawing/2014/main" id="{7B14306E-8A8F-C28E-5AEB-C8FEA98E9110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21" y="143300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上手に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ell">
            <a:hlinkClick r:id="" action="ppaction://media"/>
            <a:extLst>
              <a:ext uri="{FF2B5EF4-FFF2-40B4-BE49-F238E27FC236}">
                <a16:creationId xmlns:a16="http://schemas.microsoft.com/office/drawing/2014/main" id="{FA9A9FC0-7595-38DE-AF3B-0FCDF3A31DC9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8521" y="143300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ネコ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at">
            <a:hlinkClick r:id="" action="ppaction://media"/>
            <a:extLst>
              <a:ext uri="{FF2B5EF4-FFF2-40B4-BE49-F238E27FC236}">
                <a16:creationId xmlns:a16="http://schemas.microsoft.com/office/drawing/2014/main" id="{C06F15C6-1204-7562-3A6A-9E99C0AEEF3C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00263" y="2544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D35EDD-EC11-013D-A336-137CF378487D}"/>
              </a:ext>
            </a:extLst>
          </p:cNvPr>
          <p:cNvSpPr txBox="1"/>
          <p:nvPr/>
        </p:nvSpPr>
        <p:spPr>
          <a:xfrm>
            <a:off x="834887" y="1851645"/>
            <a:ext cx="74742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at">
            <a:hlinkClick r:id="" action="ppaction://media"/>
            <a:extLst>
              <a:ext uri="{FF2B5EF4-FFF2-40B4-BE49-F238E27FC236}">
                <a16:creationId xmlns:a16="http://schemas.microsoft.com/office/drawing/2014/main" id="{BCA5066E-8352-D6D8-0A9A-662DCF16E94F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00263" y="2544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ネコ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at">
            <a:hlinkClick r:id="" action="ppaction://media"/>
            <a:extLst>
              <a:ext uri="{FF2B5EF4-FFF2-40B4-BE49-F238E27FC236}">
                <a16:creationId xmlns:a16="http://schemas.microsoft.com/office/drawing/2014/main" id="{22DBD5AC-F6E9-3023-16B3-40B4BB061117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00263" y="25447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F92AC-1EFB-5836-2A0C-272B56DA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46612B-4DAD-D431-1E8B-027CDE1EA4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42926BE-1F06-0958-E77D-307EC83A5B3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970EF81-8055-6A29-99B8-39E59C8226B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DFEF554-4FD0-3546-65E0-BA34E540CE3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og">
            <a:hlinkClick r:id="" action="ppaction://media"/>
            <a:extLst>
              <a:ext uri="{FF2B5EF4-FFF2-40B4-BE49-F238E27FC236}">
                <a16:creationId xmlns:a16="http://schemas.microsoft.com/office/drawing/2014/main" id="{968AF232-73D8-D379-79E8-E130D4F2F11F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33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181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389A-4BEA-5421-21B8-E85D3F0D5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B6A8C0-D4FA-9B81-5396-B3AAF4AC1AB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4B67EF-B47C-9089-08E2-0306D384BD61}"/>
              </a:ext>
            </a:extLst>
          </p:cNvPr>
          <p:cNvSpPr txBox="1"/>
          <p:nvPr/>
        </p:nvSpPr>
        <p:spPr>
          <a:xfrm>
            <a:off x="834887" y="1851645"/>
            <a:ext cx="74742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dog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dog">
            <a:hlinkClick r:id="" action="ppaction://media"/>
            <a:extLst>
              <a:ext uri="{FF2B5EF4-FFF2-40B4-BE49-F238E27FC236}">
                <a16:creationId xmlns:a16="http://schemas.microsoft.com/office/drawing/2014/main" id="{2230512C-9954-B77A-1416-7E9D0ECB7361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33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15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76AB4-1825-8671-A4F2-283CD5A1E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3ED77B2-1655-00BD-7EBE-3027D72161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AC9038-3665-BD0D-867E-E7C229723318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dog">
            <a:hlinkClick r:id="" action="ppaction://media"/>
            <a:extLst>
              <a:ext uri="{FF2B5EF4-FFF2-40B4-BE49-F238E27FC236}">
                <a16:creationId xmlns:a16="http://schemas.microsoft.com/office/drawing/2014/main" id="{103B7276-2C18-2D78-0C86-B25C92ACD467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33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431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3C01BB6-E1A1-413B-BDC0-E42C4E4A35D4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DF8C0928-5581-41C1-8CD6-F106383A2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0863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DB5191D3-D482-421F-ABC7-0D0D99FEE2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0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がほしい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E3A8C033-85B8-4443-AFC0-43DE84653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9875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585FC-27D8-4319-B90E-66803EA16F64}"/>
              </a:ext>
            </a:extLst>
          </p:cNvPr>
          <p:cNvGrpSpPr/>
          <p:nvPr/>
        </p:nvGrpSpPr>
        <p:grpSpPr>
          <a:xfrm>
            <a:off x="206478" y="1660138"/>
            <a:ext cx="8731046" cy="3537724"/>
            <a:chOff x="206478" y="2039571"/>
            <a:chExt cx="8731046" cy="35377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3957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5A70CAD5-A9EF-45F9-8FBB-388299DBF9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144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A6650-1F50-1E7A-0AE9-17634B98E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1A0575A-2511-2D61-80B0-8087A6A89A9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302CC59-2516-50CE-BB39-D4C454EC5A9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ED0C49D6-69C2-B96B-9483-D038C7363B6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ペット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B4D8B4D-E1EC-83BA-4ACF-3769B0AF533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450C9B3-8B6D-2FFB-CC47-68CA9B6AC6D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et">
            <a:hlinkClick r:id="" action="ppaction://media"/>
            <a:extLst>
              <a:ext uri="{FF2B5EF4-FFF2-40B4-BE49-F238E27FC236}">
                <a16:creationId xmlns:a16="http://schemas.microsoft.com/office/drawing/2014/main" id="{8C58C57C-9DF2-BF1A-4479-3BBD23444282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23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87588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1864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FCA51-1F44-088F-E77B-10F8CEADB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D910FB-DE75-FA21-C2F6-41E3E80712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9E2ED2-BB05-5D8C-A493-0BA67977CA5A}"/>
              </a:ext>
            </a:extLst>
          </p:cNvPr>
          <p:cNvSpPr txBox="1"/>
          <p:nvPr/>
        </p:nvSpPr>
        <p:spPr>
          <a:xfrm>
            <a:off x="834887" y="1851645"/>
            <a:ext cx="74742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pet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0084E48-03E5-E011-8EBD-8CE2034A670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et">
            <a:hlinkClick r:id="" action="ppaction://media"/>
            <a:extLst>
              <a:ext uri="{FF2B5EF4-FFF2-40B4-BE49-F238E27FC236}">
                <a16:creationId xmlns:a16="http://schemas.microsoft.com/office/drawing/2014/main" id="{CC757798-6CD7-922D-651F-0F7035F2DE6E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23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87588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680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4DAE5-CE4E-1B65-E647-20DEB59A2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DF67ACF-18E8-8FC1-08F3-9B3BA89B56D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FB98AB-80E4-A8FF-A9B2-53C60BAD9BC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ペット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EC6C8BF-646A-EB5D-AC50-F7643851EF9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合格の鐘">
            <a:hlinkClick r:id="" action="ppaction://media"/>
            <a:extLst>
              <a:ext uri="{FF2B5EF4-FFF2-40B4-BE49-F238E27FC236}">
                <a16:creationId xmlns:a16="http://schemas.microsoft.com/office/drawing/2014/main" id="{514CEA82-4192-A49A-128E-3741BAAC8C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8" name="pet">
            <a:hlinkClick r:id="" action="ppaction://media"/>
            <a:extLst>
              <a:ext uri="{FF2B5EF4-FFF2-40B4-BE49-F238E27FC236}">
                <a16:creationId xmlns:a16="http://schemas.microsoft.com/office/drawing/2014/main" id="{552F9068-3471-316C-42BB-24C969853FEA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4">
                  <p14:trim st="230"/>
                </p14:media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287588" y="904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93076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2A23D-4D52-88D2-5C47-D7AC7821A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8DB41AB-4846-D1C1-C666-8458BFFA46B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86AB65-8EE3-5035-0684-9B4D5D8376D0}"/>
              </a:ext>
            </a:extLst>
          </p:cNvPr>
          <p:cNvGrpSpPr/>
          <p:nvPr/>
        </p:nvGrpSpPr>
        <p:grpSpPr>
          <a:xfrm>
            <a:off x="206478" y="1660138"/>
            <a:ext cx="8731046" cy="3537724"/>
            <a:chOff x="206478" y="2039571"/>
            <a:chExt cx="8731046" cy="35377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F7439C-D8A8-FF85-DA3F-08C92F5389B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950BDF7-F505-EDFC-64AC-C4638176E7CB}"/>
                </a:ext>
              </a:extLst>
            </p:cNvPr>
            <p:cNvSpPr txBox="1"/>
            <p:nvPr/>
          </p:nvSpPr>
          <p:spPr>
            <a:xfrm>
              <a:off x="206478" y="2039571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0B7CC1-C1E2-F793-F1AE-5A0E18A5A886}"/>
              </a:ext>
            </a:extLst>
          </p:cNvPr>
          <p:cNvSpPr/>
          <p:nvPr/>
        </p:nvSpPr>
        <p:spPr>
          <a:xfrm>
            <a:off x="3033486" y="3628202"/>
            <a:ext cx="3054814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68F10D-7E2B-3A05-5918-A81B9151EA9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66DD67-DECE-145D-2B3F-EA44C0D6269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F8840DA2-5E3A-8BAD-3834-D911B6C00B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493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60943-9DD7-321C-BE47-79A46D9F2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08ABCA-0525-6ED9-4096-511521AFEC0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82E79F-B71E-CA10-71FB-CAC21FA148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4C53807-E52C-1F66-15DD-F21539A07A7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86CEB1D-6243-DE4D-70A9-FAB60CCC364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36BFA3-6515-5401-0C32-05831347260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ファン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81E14BE-612F-9304-689D-82293087A4C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fan">
            <a:hlinkClick r:id="" action="ppaction://media"/>
            <a:extLst>
              <a:ext uri="{FF2B5EF4-FFF2-40B4-BE49-F238E27FC236}">
                <a16:creationId xmlns:a16="http://schemas.microsoft.com/office/drawing/2014/main" id="{2DE7C5FA-0D01-FCD5-EFC6-1A10D182F029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5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622550" y="1296988"/>
            <a:ext cx="406400" cy="4064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DEEFC99-B9B5-0B79-B178-9D5DEE9A5D3C}"/>
              </a:ext>
            </a:extLst>
          </p:cNvPr>
          <p:cNvSpPr/>
          <p:nvPr/>
        </p:nvSpPr>
        <p:spPr>
          <a:xfrm>
            <a:off x="3428030" y="3734106"/>
            <a:ext cx="224705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365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0E966-32FF-4072-28AC-F2B29B805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C5EA02-442B-C5ED-F672-8B62D0C4CA9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FFBE710-2AE8-B349-1A63-5FABB5327E4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FB088E5-31B6-615B-56DB-876B9916D30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79706F-5F19-6790-3E2F-B0E1A5B5A9DD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9C0157-9909-9067-E0B3-3C1ACF58E360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競技者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選手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B9DCD91-B4B9-0D3E-7A05-B11E4010850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layer">
            <a:hlinkClick r:id="" action="ppaction://media"/>
            <a:extLst>
              <a:ext uri="{FF2B5EF4-FFF2-40B4-BE49-F238E27FC236}">
                <a16:creationId xmlns:a16="http://schemas.microsoft.com/office/drawing/2014/main" id="{D9B337AB-F0B3-092D-11B2-32CCC34BAE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92263" y="19637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D826F1-5CD9-DAA2-D402-C4ADE0CB22E1}"/>
              </a:ext>
            </a:extLst>
          </p:cNvPr>
          <p:cNvSpPr/>
          <p:nvPr/>
        </p:nvSpPr>
        <p:spPr>
          <a:xfrm>
            <a:off x="2540000" y="4217738"/>
            <a:ext cx="406825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400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94995-339B-0738-A896-3B7F7E56C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C63282C-FA63-5F6D-9141-9E523C5C058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182C589-8342-F67E-C315-1269CE91B5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AFD3BE-6BB4-0E54-9CB0-532BE7F5CC7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518D6E5-1AF0-EDE1-93CF-39BDB82A774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885D4CD-2A26-B265-5A8C-5FB15F68215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音楽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A32E465-745B-0029-68F6-2718CD6CCAA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music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9_kihon_v2_music">
            <a:hlinkClick r:id="" action="ppaction://media"/>
            <a:extLst>
              <a:ext uri="{FF2B5EF4-FFF2-40B4-BE49-F238E27FC236}">
                <a16:creationId xmlns:a16="http://schemas.microsoft.com/office/drawing/2014/main" id="{3F3BC34F-A6F4-747E-0B06-6B04A69103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70FD3BB-85B6-3A17-2F6E-38F6879DFEF1}"/>
              </a:ext>
            </a:extLst>
          </p:cNvPr>
          <p:cNvSpPr/>
          <p:nvPr/>
        </p:nvSpPr>
        <p:spPr>
          <a:xfrm>
            <a:off x="2631335" y="3734106"/>
            <a:ext cx="3900094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63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FF792-9594-A9C5-4958-0D51BB05C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730EA8-5E12-E96D-483A-FFE41763BC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6FB6DE7-B732-4F9C-15B8-7B14645908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20E8A6-C7E4-B348-0442-9E9089833C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D2364F-5E49-D973-2ED0-4CF4CD4620F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B64E6EE-D0F5-554B-25DB-E19092476BE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を歌う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1A0C2F-4A49-411A-1B53-1280925E5D2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777777ED-DD15-7504-670F-4542DCED51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4EC991-92BC-3A63-EB46-798DA61E9BBA}"/>
              </a:ext>
            </a:extLst>
          </p:cNvPr>
          <p:cNvSpPr/>
          <p:nvPr/>
        </p:nvSpPr>
        <p:spPr>
          <a:xfrm>
            <a:off x="3193143" y="3683287"/>
            <a:ext cx="2720984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56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DBF31-5EF7-7DC1-A230-DAF7B36EE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5506029-F332-AAFD-98CE-ADA411AAE5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D32C0B-D40D-E281-7C92-1C310D5546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FF3069-5923-F404-1822-94016E9159F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529F6A-AAD4-59EF-27F5-5D27C3878085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DB17B3-648C-0FE1-2A9B-93FE17B60AB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859BB35-38D5-6EFF-432A-1A95003984D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上手に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well">
            <a:hlinkClick r:id="" action="ppaction://media"/>
            <a:extLst>
              <a:ext uri="{FF2B5EF4-FFF2-40B4-BE49-F238E27FC236}">
                <a16:creationId xmlns:a16="http://schemas.microsoft.com/office/drawing/2014/main" id="{4EC86380-B1FF-D598-CC8A-59E1DFA54657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98521" y="1433002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CE444EB-28F2-2BEC-96E4-510041B7DCA0}"/>
              </a:ext>
            </a:extLst>
          </p:cNvPr>
          <p:cNvSpPr/>
          <p:nvPr/>
        </p:nvSpPr>
        <p:spPr>
          <a:xfrm>
            <a:off x="3156414" y="3661536"/>
            <a:ext cx="283798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051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DCA6F63B-9E11-4F21-98CC-943606103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6387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1DAAC-5480-E3C3-70EF-BFE9C27FF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120CEB2-98CC-8DF3-CD7A-F628880BE8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A69FB8-7535-E5B8-9D60-F8A2B25E1E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263AA2-5B26-CA05-FA44-B8E40BB3775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ABAA75-F0AE-7164-467B-2A890009C6C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DF81EE-EFE5-7FFB-A761-3CE90CD915E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16981CA-FDCD-6069-01B3-74349565E9E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ネコ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at">
            <a:hlinkClick r:id="" action="ppaction://media"/>
            <a:extLst>
              <a:ext uri="{FF2B5EF4-FFF2-40B4-BE49-F238E27FC236}">
                <a16:creationId xmlns:a16="http://schemas.microsoft.com/office/drawing/2014/main" id="{E30DAAB4-87B0-6930-155F-6FCCF710850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17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00263" y="2530249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FAD371-D200-0C18-63F3-F97DD51015A7}"/>
              </a:ext>
            </a:extLst>
          </p:cNvPr>
          <p:cNvSpPr/>
          <p:nvPr/>
        </p:nvSpPr>
        <p:spPr>
          <a:xfrm>
            <a:off x="3526971" y="3734106"/>
            <a:ext cx="207713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788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3CDDB-944F-67F8-71C7-9E6A29E48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2BF66B9-28D1-B4FC-48AA-8000DDDFA35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747773-E9C8-B76E-7012-109D32A001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FD663E-E722-DC5B-B487-939DEA7F273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C5CA0D-B6E8-E791-D1BD-ACFA0B20B73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FFD2529-E7C1-DF22-915B-CC4CBEFB367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348BC18-AF6C-B2D8-D007-67820AA3031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og">
            <a:hlinkClick r:id="" action="ppaction://media"/>
            <a:extLst>
              <a:ext uri="{FF2B5EF4-FFF2-40B4-BE49-F238E27FC236}">
                <a16:creationId xmlns:a16="http://schemas.microsoft.com/office/drawing/2014/main" id="{058AD780-73ED-9CBF-B99C-6C86EE912AE4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33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803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BCF9F5-9B5A-7641-53B1-0F842DC467B7}"/>
              </a:ext>
            </a:extLst>
          </p:cNvPr>
          <p:cNvSpPr/>
          <p:nvPr/>
        </p:nvSpPr>
        <p:spPr>
          <a:xfrm>
            <a:off x="3381830" y="3598604"/>
            <a:ext cx="2380340" cy="15660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566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7FA8A-F157-309C-7378-72F2B5ACF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546B55F-C38F-3107-8A9A-DF4B5718EC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8C37D43-ED4B-389A-EC20-4F155062780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270E5C-637E-1AC7-DE4C-039FD6AFB52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B87A93-0E02-4C7C-71BD-7375B0A81F22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2EF070-3B54-C1EC-593B-67A88C6B20E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1FA4044-B5A3-9684-5965-7B53FAFC292C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1_L9_kihon_v10_want">
            <a:hlinkClick r:id="" action="ppaction://media"/>
            <a:extLst>
              <a:ext uri="{FF2B5EF4-FFF2-40B4-BE49-F238E27FC236}">
                <a16:creationId xmlns:a16="http://schemas.microsoft.com/office/drawing/2014/main" id="{05FCC1E6-9DA7-2A2C-8225-68B9A4A344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55850" y="19510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4C12F0-B6E9-842C-A36D-52397C9F9B40}"/>
              </a:ext>
            </a:extLst>
          </p:cNvPr>
          <p:cNvSpPr/>
          <p:nvPr/>
        </p:nvSpPr>
        <p:spPr>
          <a:xfrm>
            <a:off x="2975430" y="3608324"/>
            <a:ext cx="3185440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3901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750F2-8411-8322-FAD2-3CCD9A233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BC9A92-8071-B817-A56A-C060689CEF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57EEE4-3892-207E-0DFF-0CEF9AC67E4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8D2F14-1804-720A-3E2A-A922E75C42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C4F3536-6F20-E425-8668-8AE9E854778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EB88F52-8E60-C6B1-73F8-2B4E8A55E21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ペット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14D6538-0105-DE9D-65E4-18A64FBD40B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9DF914B-FC13-4D16-96DC-46B181E36EF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et">
            <a:hlinkClick r:id="" action="ppaction://media"/>
            <a:extLst>
              <a:ext uri="{FF2B5EF4-FFF2-40B4-BE49-F238E27FC236}">
                <a16:creationId xmlns:a16="http://schemas.microsoft.com/office/drawing/2014/main" id="{4EC02C87-EBE4-C93B-36CB-BE579C6F9683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23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87588" y="9048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B08801-2EDA-ECA5-73ED-78ACBC5D6150}"/>
              </a:ext>
            </a:extLst>
          </p:cNvPr>
          <p:cNvSpPr/>
          <p:nvPr/>
        </p:nvSpPr>
        <p:spPr>
          <a:xfrm>
            <a:off x="3497942" y="3821190"/>
            <a:ext cx="2148116" cy="12950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839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出身の</a:t>
            </a:r>
          </a:p>
        </p:txBody>
      </p:sp>
      <p:pic>
        <p:nvPicPr>
          <p:cNvPr id="7" name="G1_L1_kihon_v10_from">
            <a:hlinkClick r:id="" action="ppaction://media"/>
            <a:extLst>
              <a:ext uri="{FF2B5EF4-FFF2-40B4-BE49-F238E27FC236}">
                <a16:creationId xmlns:a16="http://schemas.microsoft.com/office/drawing/2014/main" id="{509E245B-F8CB-461A-B449-CEDEC3EC9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90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209C704-A527-C8C1-ECE1-BC78A57C7E8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B9CC3B4-3D1B-288B-BA02-C695E105741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ファン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489378E-ECC8-A1A7-D7C0-7831CFD4240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fan">
            <a:hlinkClick r:id="" action="ppaction://media"/>
            <a:extLst>
              <a:ext uri="{FF2B5EF4-FFF2-40B4-BE49-F238E27FC236}">
                <a16:creationId xmlns:a16="http://schemas.microsoft.com/office/drawing/2014/main" id="{A27F5D64-9DE0-80D3-CFEB-1066B75F2B64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56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2550" y="1296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16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an">
            <a:hlinkClick r:id="" action="ppaction://media"/>
            <a:extLst>
              <a:ext uri="{FF2B5EF4-FFF2-40B4-BE49-F238E27FC236}">
                <a16:creationId xmlns:a16="http://schemas.microsoft.com/office/drawing/2014/main" id="{D5C1D912-48E4-E0FC-696A-7108CBF02079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56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2550" y="1296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840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150022-3A28-07EA-68CC-A75C8AB6350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ファン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fan">
            <a:hlinkClick r:id="" action="ppaction://media"/>
            <a:extLst>
              <a:ext uri="{FF2B5EF4-FFF2-40B4-BE49-F238E27FC236}">
                <a16:creationId xmlns:a16="http://schemas.microsoft.com/office/drawing/2014/main" id="{AE32251B-39FD-084F-5860-9C84B212004F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56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2550" y="12969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18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競技者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選手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layer">
            <a:hlinkClick r:id="" action="ppaction://media"/>
            <a:extLst>
              <a:ext uri="{FF2B5EF4-FFF2-40B4-BE49-F238E27FC236}">
                <a16:creationId xmlns:a16="http://schemas.microsoft.com/office/drawing/2014/main" id="{3647975D-3A35-FFD0-446C-98E34826E5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92263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16876</TotalTime>
  <Words>181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2099</cp:revision>
  <cp:lastPrinted>2016-06-23T16:36:17Z</cp:lastPrinted>
  <dcterms:created xsi:type="dcterms:W3CDTF">2016-05-30T03:13:09Z</dcterms:created>
  <dcterms:modified xsi:type="dcterms:W3CDTF">2025-09-29T10:16:51Z</dcterms:modified>
</cp:coreProperties>
</file>