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672" r:id="rId2"/>
    <p:sldId id="3695" r:id="rId3"/>
    <p:sldId id="3767" r:id="rId4"/>
    <p:sldId id="3768" r:id="rId5"/>
    <p:sldId id="3769" r:id="rId6"/>
    <p:sldId id="3770" r:id="rId7"/>
    <p:sldId id="3771" r:id="rId8"/>
    <p:sldId id="3772" r:id="rId9"/>
    <p:sldId id="3773" r:id="rId10"/>
    <p:sldId id="3774" r:id="rId11"/>
    <p:sldId id="3775" r:id="rId12"/>
    <p:sldId id="3777" r:id="rId13"/>
    <p:sldId id="3776" r:id="rId14"/>
    <p:sldId id="3778" r:id="rId1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E754-2A77-2F41-5116-DD89B563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8F03B-C962-3D60-4677-0FF25B9F9A28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D9FE13-4172-2969-BAB2-3609D3A1F72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49848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3A22C-47B5-D2F0-F006-A746C69C9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CF164AD-8EA0-93BB-56AD-8102C03DB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963251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F337888-7825-4DC5-D5C8-A96B9CDBCB92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569C70A-8E1E-D01D-A17C-B33C7A80FDB6}"/>
              </a:ext>
            </a:extLst>
          </p:cNvPr>
          <p:cNvSpPr txBox="1"/>
          <p:nvPr/>
        </p:nvSpPr>
        <p:spPr>
          <a:xfrm>
            <a:off x="537493" y="2732438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the piano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play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の有無をたずねる文になっています。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A5074DB-A730-E75F-5D3F-B7A7D60B5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699965E-2C0B-2E98-5421-A79BE81D24C9}"/>
              </a:ext>
            </a:extLst>
          </p:cNvPr>
          <p:cNvSpPr txBox="1"/>
          <p:nvPr/>
        </p:nvSpPr>
        <p:spPr>
          <a:xfrm>
            <a:off x="3482030" y="2026842"/>
            <a:ext cx="290199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あなたはピアノをひきますか。</a:t>
            </a:r>
          </a:p>
        </p:txBody>
      </p:sp>
    </p:spTree>
    <p:extLst>
      <p:ext uri="{BB962C8B-B14F-4D97-AF65-F5344CB8AC3E}">
        <p14:creationId xmlns:p14="http://schemas.microsoft.com/office/powerpoint/2010/main" val="340807828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432F2-2F4A-72ED-0972-A2BB769B3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68AD5924-7644-FCE4-FBF5-6E7B9E5AF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749873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4652560-DD91-9929-5009-CE2CE0E9EF3C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3EA3494-E9BA-93B6-B064-FF38C76244A9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two cats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が所有を示し、目的語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two cats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具体的な所有物を説明しています。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E0B6A66-3272-0D27-7CE0-13A2C3EA7A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C2A5436-A9CD-147D-A380-0AB04CEA8F3E}"/>
              </a:ext>
            </a:extLst>
          </p:cNvPr>
          <p:cNvSpPr txBox="1"/>
          <p:nvPr/>
        </p:nvSpPr>
        <p:spPr>
          <a:xfrm>
            <a:off x="537493" y="1858900"/>
            <a:ext cx="316205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ぼくはネコを２匹飼っています。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396380373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B9562-80AD-860D-DAB9-97D5B3964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E0672D2-852F-5041-4F86-9859BDB6F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749873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9EF2865-EE71-C809-437B-289605533871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2691034-AEFD-33F5-04E9-925E9F08EE9C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don’t 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a dog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don’t 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は所有の否定を示し、目的語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dog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持っていない状態を説明しています。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A9AC376-72F2-A12B-F2B6-F046C975A2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5BB26A-F9C4-B921-0562-29E09139E555}"/>
              </a:ext>
            </a:extLst>
          </p:cNvPr>
          <p:cNvSpPr txBox="1"/>
          <p:nvPr/>
        </p:nvSpPr>
        <p:spPr>
          <a:xfrm>
            <a:off x="2727020" y="1858900"/>
            <a:ext cx="290199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ぼくはイヌを飼っていません。</a:t>
            </a:r>
          </a:p>
        </p:txBody>
      </p:sp>
    </p:spTree>
    <p:extLst>
      <p:ext uri="{BB962C8B-B14F-4D97-AF65-F5344CB8AC3E}">
        <p14:creationId xmlns:p14="http://schemas.microsoft.com/office/powerpoint/2010/main" val="371252629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41546-2FA8-7F34-DB13-9ADC10FBB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7189D1D5-3848-5CD9-8EF1-4F8AEAFA2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98763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46B7306-7C5A-E2B9-5FDB-B7F05125C3C4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774D46-814E-BCC2-C53C-FF8B59099C70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want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a dog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want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が主語の希望を示し、目的語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dog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その対象を具体的に説明しています。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1488907-36FE-D4FA-5364-02F5A21DC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B858AB1-1E0E-567E-F4EF-8DC6D5E85F84}"/>
              </a:ext>
            </a:extLst>
          </p:cNvPr>
          <p:cNvSpPr txBox="1"/>
          <p:nvPr/>
        </p:nvSpPr>
        <p:spPr>
          <a:xfrm>
            <a:off x="537494" y="1858900"/>
            <a:ext cx="26251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ぼくはイヌがほしいです。</a:t>
            </a:r>
          </a:p>
        </p:txBody>
      </p:sp>
    </p:spTree>
    <p:extLst>
      <p:ext uri="{BB962C8B-B14F-4D97-AF65-F5344CB8AC3E}">
        <p14:creationId xmlns:p14="http://schemas.microsoft.com/office/powerpoint/2010/main" val="351493866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1DD5E-1DCB-32C2-0AAE-9E3BE2883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2E2C22D-2C5F-0413-88ED-8C930CC1A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98763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D4B655D-933A-381D-2766-A2A0F579EE30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06BEB-4CEA-D300-92A7-F67F84AD9425}"/>
              </a:ext>
            </a:extLst>
          </p:cNvPr>
          <p:cNvSpPr txBox="1"/>
          <p:nvPr/>
        </p:nvSpPr>
        <p:spPr>
          <a:xfrm>
            <a:off x="537493" y="2732438"/>
            <a:ext cx="806901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pets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pets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は「いくつ（何匹）のペット」を表す疑問詞で、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の目的語に相当します。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11FFE940-8543-905E-22B3-50A4AB9E0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6CE037-DFE5-F030-B6A9-EDD1252E0DEB}"/>
              </a:ext>
            </a:extLst>
          </p:cNvPr>
          <p:cNvSpPr txBox="1"/>
          <p:nvPr/>
        </p:nvSpPr>
        <p:spPr>
          <a:xfrm>
            <a:off x="2458571" y="1986659"/>
            <a:ext cx="384155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あなたはペットを何匹飼っていますか。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180150893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248D3-2994-BFF2-EA6C-E080242E8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718B0CB7-A127-6BB7-EAC3-9268E522B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6"/>
            <a:ext cx="8596105" cy="877900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2BBDD5-8708-F83C-0371-03771307D391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D671A7F-E91C-7EAB-0F10-7615425D4378}"/>
              </a:ext>
            </a:extLst>
          </p:cNvPr>
          <p:cNvSpPr txBox="1"/>
          <p:nvPr/>
        </p:nvSpPr>
        <p:spPr>
          <a:xfrm>
            <a:off x="537493" y="2732438"/>
            <a:ext cx="8069014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Tom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BBE59C6-9BC9-2A78-CF43-FA443CF3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2D8B026-A105-31AD-3D56-65363503DBD0}"/>
              </a:ext>
            </a:extLst>
          </p:cNvPr>
          <p:cNvSpPr txBox="1"/>
          <p:nvPr/>
        </p:nvSpPr>
        <p:spPr>
          <a:xfrm>
            <a:off x="537494" y="1858900"/>
            <a:ext cx="290199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こんにちは。ぼくはトムです。</a:t>
            </a:r>
          </a:p>
        </p:txBody>
      </p:sp>
    </p:spTree>
    <p:extLst>
      <p:ext uri="{BB962C8B-B14F-4D97-AF65-F5344CB8AC3E}">
        <p14:creationId xmlns:p14="http://schemas.microsoft.com/office/powerpoint/2010/main" val="82824606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5C1CC-E9DD-C2E9-D49A-97176C05F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6539D7B7-267F-1839-81C0-00FB4FCFF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" y="1022216"/>
            <a:ext cx="8596105" cy="877900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84195D6-3B7E-9580-B0B4-22F4BBEC22DF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34494C0-965B-BAAC-0278-153EFFA7535E}"/>
              </a:ext>
            </a:extLst>
          </p:cNvPr>
          <p:cNvSpPr txBox="1"/>
          <p:nvPr/>
        </p:nvSpPr>
        <p:spPr>
          <a:xfrm>
            <a:off x="537493" y="2732438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’m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from America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「アメリカから」という意味をもち、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の場所（出身地）を説明しています。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※</a:t>
            </a:r>
            <a:r>
              <a:rPr kumimoji="1" lang="ja-JP" altLang="en-US" b="1" dirty="0">
                <a:solidFill>
                  <a:schemeClr val="accent1">
                    <a:lumMod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構造を単純化するために、修飾語と見なしています。</a:t>
            </a:r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A0F9867-9953-787E-40F1-618889379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FA2D6E-31AA-701B-E012-4F930CAB3B8B}"/>
              </a:ext>
            </a:extLst>
          </p:cNvPr>
          <p:cNvSpPr txBox="1"/>
          <p:nvPr/>
        </p:nvSpPr>
        <p:spPr>
          <a:xfrm>
            <a:off x="2978690" y="1858900"/>
            <a:ext cx="24909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ぼくはアメリカ出身です。</a:t>
            </a:r>
          </a:p>
        </p:txBody>
      </p:sp>
    </p:spTree>
    <p:extLst>
      <p:ext uri="{BB962C8B-B14F-4D97-AF65-F5344CB8AC3E}">
        <p14:creationId xmlns:p14="http://schemas.microsoft.com/office/powerpoint/2010/main" val="71101473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11708-1FF6-66B0-BD77-B30FC4DC8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FA284D28-F329-41DA-6B99-7EAF2CE75F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768163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F7E0BC2-5264-8918-E94B-26AD8FEDB6A2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DACE160-2B9B-8F75-DF90-3DD6DCC605D7}"/>
              </a:ext>
            </a:extLst>
          </p:cNvPr>
          <p:cNvSpPr txBox="1"/>
          <p:nvPr/>
        </p:nvSpPr>
        <p:spPr>
          <a:xfrm>
            <a:off x="537493" y="2732438"/>
            <a:ext cx="8069014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am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’m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 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 baseball  fan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a  baseball  fan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FB6D33C-2438-3186-9E7F-5E83BFB11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FEA46B-24E0-B82D-B4A8-3CCD09BB0236}"/>
              </a:ext>
            </a:extLst>
          </p:cNvPr>
          <p:cNvSpPr txBox="1"/>
          <p:nvPr/>
        </p:nvSpPr>
        <p:spPr>
          <a:xfrm>
            <a:off x="537494" y="1858900"/>
            <a:ext cx="235670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ぼくは野球ファンです。</a:t>
            </a:r>
          </a:p>
        </p:txBody>
      </p:sp>
    </p:spTree>
    <p:extLst>
      <p:ext uri="{BB962C8B-B14F-4D97-AF65-F5344CB8AC3E}">
        <p14:creationId xmlns:p14="http://schemas.microsoft.com/office/powerpoint/2010/main" val="51750219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434C7-756B-8993-2D89-840F81025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15D7DDFC-0985-E6AC-5417-5F721A518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768163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449470-B50F-6D46-7042-F39B23EC77F1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977970A-162B-C5D9-15F7-F9A17BA7A85B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not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baseball player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否定の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not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= a baseball player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ではないことを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示しています。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120FD97-EB04-96A7-AD09-A2AD42B63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7655FED-DCDE-DF88-4726-2151C80A2B82}"/>
              </a:ext>
            </a:extLst>
          </p:cNvPr>
          <p:cNvSpPr txBox="1"/>
          <p:nvPr/>
        </p:nvSpPr>
        <p:spPr>
          <a:xfrm>
            <a:off x="3045801" y="1858900"/>
            <a:ext cx="331305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ぼくは野球選手ではありません。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42568381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52D46-D5CE-F5BD-D2F5-CB0D30CD8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2C6F6B2-1487-C52C-BB29-165112F6FB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510" b="60830"/>
          <a:stretch/>
        </p:blipFill>
        <p:spPr>
          <a:xfrm>
            <a:off x="292215" y="1022216"/>
            <a:ext cx="8591704" cy="746620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D2EFD7C-6339-365F-45AB-BA56EB1534F1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BF5488D-D47E-1AA8-51B5-07FF329419E9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baseball player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疑問文の形で、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= a baseball player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であるかを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問うています。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998C31E-F53E-D88B-26DE-A03AE0866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329357-0CC4-BED9-446A-670A01E48245}"/>
              </a:ext>
            </a:extLst>
          </p:cNvPr>
          <p:cNvSpPr txBox="1"/>
          <p:nvPr/>
        </p:nvSpPr>
        <p:spPr>
          <a:xfrm>
            <a:off x="537494" y="1858900"/>
            <a:ext cx="275099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あなたは野球選手ですか。</a:t>
            </a:r>
          </a:p>
        </p:txBody>
      </p:sp>
    </p:spTree>
    <p:extLst>
      <p:ext uri="{BB962C8B-B14F-4D97-AF65-F5344CB8AC3E}">
        <p14:creationId xmlns:p14="http://schemas.microsoft.com/office/powerpoint/2010/main" val="33280105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72A9B-8F0C-8229-ACDE-73EB1717C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7A68497B-0B60-88C8-CD78-0E0E8889C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81083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21674B-F658-01F1-CB82-D85174275E00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2E27680-836E-108E-6F7E-BF22FAC1B8F4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like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music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like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が主語の感情や嗜好を示し、目的語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music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その対象を具体的に説明しています。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AE3B96B-34CC-36DD-8383-483A9F7AC5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A0AA1D-C2BA-897B-6FEE-E180FA195D0E}"/>
              </a:ext>
            </a:extLst>
          </p:cNvPr>
          <p:cNvSpPr txBox="1"/>
          <p:nvPr/>
        </p:nvSpPr>
        <p:spPr>
          <a:xfrm>
            <a:off x="537494" y="1858900"/>
            <a:ext cx="245737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ぼくは音楽が好きです。</a:t>
            </a:r>
          </a:p>
        </p:txBody>
      </p:sp>
    </p:spTree>
    <p:extLst>
      <p:ext uri="{BB962C8B-B14F-4D97-AF65-F5344CB8AC3E}">
        <p14:creationId xmlns:p14="http://schemas.microsoft.com/office/powerpoint/2010/main" val="152085267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B1B38-6C49-C999-844E-FD95E4DD8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9560CDA-2B08-0DD2-1C49-4C2A45D21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81083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C9BEE54-7DC9-6492-44B7-75C18E6E8F98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A738D0B-5E7B-4328-B228-CBB7BBDDC8A3}"/>
              </a:ext>
            </a:extLst>
          </p:cNvPr>
          <p:cNvSpPr txBox="1"/>
          <p:nvPr/>
        </p:nvSpPr>
        <p:spPr>
          <a:xfrm>
            <a:off x="537493" y="2732438"/>
            <a:ext cx="8069014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can sing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can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は助動詞で、「～できる」という意味をもちます。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ここでは助動詞もまとめて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（動詞）と考えます。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well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 「上手に」という意味をもち、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どのように歌うか を説明しています。</a:t>
            </a: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641C7C3-460B-BB27-EBF4-67D4F2C61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E23DB8-581F-A00A-1277-498000C12589}"/>
              </a:ext>
            </a:extLst>
          </p:cNvPr>
          <p:cNvSpPr txBox="1"/>
          <p:nvPr/>
        </p:nvSpPr>
        <p:spPr>
          <a:xfrm>
            <a:off x="2290792" y="1858900"/>
            <a:ext cx="336338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ぼくは上手に歌うことができます。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5333456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1AB40-2C52-D09F-0D9A-3BC9EED5F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DC9E90D-8BCB-B4D8-A63A-2BE3AE2F5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5" y="1022216"/>
            <a:ext cx="8590008" cy="963251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2C970A8-D002-1D6B-D0A8-7FBBFF9F2422}"/>
              </a:ext>
            </a:extLst>
          </p:cNvPr>
          <p:cNvSpPr/>
          <p:nvPr/>
        </p:nvSpPr>
        <p:spPr>
          <a:xfrm>
            <a:off x="0" y="2483788"/>
            <a:ext cx="9144000" cy="435844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3F495A5-9FC5-A805-24D3-8752E525AEC2}"/>
              </a:ext>
            </a:extLst>
          </p:cNvPr>
          <p:cNvSpPr txBox="1"/>
          <p:nvPr/>
        </p:nvSpPr>
        <p:spPr>
          <a:xfrm>
            <a:off x="537493" y="2732438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can’t play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piano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can’t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は助動詞で、「できない」という意味をもちます。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ここでは助動詞もまとめて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（動詞）と考えます。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831A1AA-6F0C-DE40-2BAA-B51DEA231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31D508-40F1-F6C8-ADB1-CC01948B7062}"/>
              </a:ext>
            </a:extLst>
          </p:cNvPr>
          <p:cNvSpPr txBox="1"/>
          <p:nvPr/>
        </p:nvSpPr>
        <p:spPr>
          <a:xfrm>
            <a:off x="537493" y="1858900"/>
            <a:ext cx="36905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ぼくはピアノをひくことができません。</a:t>
            </a:r>
          </a:p>
        </p:txBody>
      </p:sp>
    </p:spTree>
    <p:extLst>
      <p:ext uri="{BB962C8B-B14F-4D97-AF65-F5344CB8AC3E}">
        <p14:creationId xmlns:p14="http://schemas.microsoft.com/office/powerpoint/2010/main" val="413958597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16876</TotalTime>
  <Words>788</Words>
  <Application>Microsoft Office PowerPoint</Application>
  <PresentationFormat>画面に合わせる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2099</cp:revision>
  <cp:lastPrinted>2016-06-23T16:36:17Z</cp:lastPrinted>
  <dcterms:created xsi:type="dcterms:W3CDTF">2016-05-30T03:13:09Z</dcterms:created>
  <dcterms:modified xsi:type="dcterms:W3CDTF">2025-09-29T10:17:54Z</dcterms:modified>
</cp:coreProperties>
</file>