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657" r:id="rId2"/>
    <p:sldId id="3623" r:id="rId3"/>
    <p:sldId id="3644" r:id="rId4"/>
    <p:sldId id="3524" r:id="rId5"/>
    <p:sldId id="3523" r:id="rId6"/>
    <p:sldId id="3561" r:id="rId7"/>
    <p:sldId id="3562" r:id="rId8"/>
    <p:sldId id="3661" r:id="rId9"/>
    <p:sldId id="3681" r:id="rId10"/>
    <p:sldId id="3563" r:id="rId11"/>
    <p:sldId id="3564" r:id="rId12"/>
    <p:sldId id="3565" r:id="rId13"/>
    <p:sldId id="3566" r:id="rId14"/>
    <p:sldId id="3567" r:id="rId15"/>
    <p:sldId id="3568" r:id="rId16"/>
    <p:sldId id="3569" r:id="rId17"/>
    <p:sldId id="3570" r:id="rId18"/>
    <p:sldId id="3573" r:id="rId19"/>
    <p:sldId id="3648" r:id="rId20"/>
    <p:sldId id="3577" r:id="rId21"/>
    <p:sldId id="3649" r:id="rId22"/>
    <p:sldId id="3650" r:id="rId23"/>
    <p:sldId id="3583" r:id="rId24"/>
    <p:sldId id="3587" r:id="rId25"/>
    <p:sldId id="3588" r:id="rId26"/>
    <p:sldId id="3589" r:id="rId27"/>
    <p:sldId id="3590" r:id="rId28"/>
    <p:sldId id="3655" r:id="rId29"/>
    <p:sldId id="3595" r:id="rId30"/>
    <p:sldId id="3609" r:id="rId3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2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13.mp3"/><Relationship Id="rId11" Type="http://schemas.openxmlformats.org/officeDocument/2006/relationships/image" Target="../media/image4.png"/><Relationship Id="rId5" Type="http://schemas.microsoft.com/office/2007/relationships/media" Target="../media/media13.mp3"/><Relationship Id="rId10" Type="http://schemas.openxmlformats.org/officeDocument/2006/relationships/image" Target="../media/image3.png"/><Relationship Id="rId4" Type="http://schemas.openxmlformats.org/officeDocument/2006/relationships/audio" Target="../media/media12.mp3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png"/><Relationship Id="rId3" Type="http://schemas.microsoft.com/office/2007/relationships/media" Target="../media/media15.mp3"/><Relationship Id="rId7" Type="http://schemas.openxmlformats.org/officeDocument/2006/relationships/image" Target="../media/image4.png"/><Relationship Id="rId12" Type="http://schemas.openxmlformats.org/officeDocument/2006/relationships/image" Target="../media/image18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svg"/><Relationship Id="rId4" Type="http://schemas.openxmlformats.org/officeDocument/2006/relationships/audio" Target="../media/media15.mp3"/><Relationship Id="rId9" Type="http://schemas.openxmlformats.org/officeDocument/2006/relationships/image" Target="../media/image15.png"/><Relationship Id="rId1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4.png"/><Relationship Id="rId12" Type="http://schemas.openxmlformats.org/officeDocument/2006/relationships/image" Target="../media/image2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4" Type="http://schemas.openxmlformats.org/officeDocument/2006/relationships/audio" Target="../media/media17.mp3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.mp3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.mp3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589447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No.1-5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1-4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Let’s Try!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英語の文章を読む練習①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048543-92A6-FCD3-B164-9B1C8CB1E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31496"/>
            <a:ext cx="6961244" cy="6175704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1_01-05_10_reading_s3">
            <a:hlinkClick r:id="" action="ppaction://media"/>
            <a:extLst>
              <a:ext uri="{FF2B5EF4-FFF2-40B4-BE49-F238E27FC236}">
                <a16:creationId xmlns:a16="http://schemas.microsoft.com/office/drawing/2014/main" id="{2069E509-FC2A-8775-9EC6-17FE9B1B54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4435" y="841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CB1D04E-3A8A-DFC8-CA9C-0E0A03318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1244" cy="617570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A1B0B2E-193C-15BB-01ED-F5E3D6FB6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1244" cy="617570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8554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562828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</a:t>
            </a:r>
          </a:p>
          <a:p>
            <a:pPr algn="l"/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英語の文章を読む練習①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2498908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560E712-A7C0-7AD8-16B7-78301BFB1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900765" cy="606652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334F739-825C-60A4-B9DF-53C752AF3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19" y="1872128"/>
            <a:ext cx="8682349" cy="437627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215639" y="1801256"/>
            <a:ext cx="17848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        am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5724663" y="1799800"/>
            <a:ext cx="7976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I’m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4000500" y="2322586"/>
            <a:ext cx="309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       am        not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2139102" y="2838231"/>
            <a:ext cx="18613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 you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7696439" y="2838231"/>
            <a:ext cx="7109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35BC8C-BB39-4B56-1C6F-DFCC939E363D}"/>
              </a:ext>
            </a:extLst>
          </p:cNvPr>
          <p:cNvSpPr txBox="1"/>
          <p:nvPr/>
        </p:nvSpPr>
        <p:spPr>
          <a:xfrm>
            <a:off x="2206256" y="3373208"/>
            <a:ext cx="29372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       can      sing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1B0CC7-CC88-DE13-0498-859035B261BD}"/>
              </a:ext>
            </a:extLst>
          </p:cNvPr>
          <p:cNvSpPr txBox="1"/>
          <p:nvPr/>
        </p:nvSpPr>
        <p:spPr>
          <a:xfrm>
            <a:off x="6767406" y="3373208"/>
            <a:ext cx="18207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      can’t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DB9B0F-B508-E21C-56D6-FF60414AD227}"/>
              </a:ext>
            </a:extLst>
          </p:cNvPr>
          <p:cNvSpPr txBox="1"/>
          <p:nvPr/>
        </p:nvSpPr>
        <p:spPr>
          <a:xfrm>
            <a:off x="679081" y="3876024"/>
            <a:ext cx="9173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CA8A39-749B-C2AC-FB4E-EA937D01A5D4}"/>
              </a:ext>
            </a:extLst>
          </p:cNvPr>
          <p:cNvSpPr txBox="1"/>
          <p:nvPr/>
        </p:nvSpPr>
        <p:spPr>
          <a:xfrm>
            <a:off x="3757939" y="3876024"/>
            <a:ext cx="30094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      you      play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3B3A64-FD7A-48F4-76C4-791BBC5C2D55}"/>
              </a:ext>
            </a:extLst>
          </p:cNvPr>
          <p:cNvSpPr txBox="1"/>
          <p:nvPr/>
        </p:nvSpPr>
        <p:spPr>
          <a:xfrm>
            <a:off x="1596388" y="4909205"/>
            <a:ext cx="2256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many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01-05_11_reading_s6_1">
            <a:hlinkClick r:id="" action="ppaction://media"/>
            <a:extLst>
              <a:ext uri="{FF2B5EF4-FFF2-40B4-BE49-F238E27FC236}">
                <a16:creationId xmlns:a16="http://schemas.microsoft.com/office/drawing/2014/main" id="{831806F6-B646-D73C-353F-F06227F828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1975" y="3187391"/>
            <a:ext cx="406400" cy="406400"/>
          </a:xfrm>
          <a:prstGeom prst="rect">
            <a:avLst/>
          </a:prstGeom>
        </p:spPr>
      </p:pic>
      <p:pic>
        <p:nvPicPr>
          <p:cNvPr id="7" name="AS_G1_01-05_11_reading_s6_1">
            <a:hlinkClick r:id="" action="ppaction://media"/>
            <a:extLst>
              <a:ext uri="{FF2B5EF4-FFF2-40B4-BE49-F238E27FC236}">
                <a16:creationId xmlns:a16="http://schemas.microsoft.com/office/drawing/2014/main" id="{834E04BB-479B-BC8E-C2A0-E98ABFF936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1975" y="1039138"/>
            <a:ext cx="406400" cy="406400"/>
          </a:xfrm>
          <a:prstGeom prst="rect">
            <a:avLst/>
          </a:prstGeom>
        </p:spPr>
      </p:pic>
      <p:pic>
        <p:nvPicPr>
          <p:cNvPr id="8" name="AS_G1_01-05_12_reading_s6_2">
            <a:hlinkClick r:id="" action="ppaction://media"/>
            <a:extLst>
              <a:ext uri="{FF2B5EF4-FFF2-40B4-BE49-F238E27FC236}">
                <a16:creationId xmlns:a16="http://schemas.microsoft.com/office/drawing/2014/main" id="{1CA42748-2861-DA88-2AEA-12CBA3CB48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72775" y="2085975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2106B23-8795-2CB1-E51A-AD51E6C24675}"/>
              </a:ext>
            </a:extLst>
          </p:cNvPr>
          <p:cNvSpPr txBox="1"/>
          <p:nvPr/>
        </p:nvSpPr>
        <p:spPr>
          <a:xfrm>
            <a:off x="3163555" y="4406389"/>
            <a:ext cx="30094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      don’t     have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1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7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5" grpId="0"/>
      <p:bldP spid="17" grpId="0"/>
      <p:bldP spid="5" grpId="0"/>
      <p:bldP spid="24" grpId="0"/>
      <p:bldP spid="26" grpId="0"/>
      <p:bldP spid="27" grpId="0"/>
      <p:bldP spid="30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1_01-05_14_reading_s7_1">
            <a:hlinkClick r:id="" action="ppaction://media"/>
            <a:extLst>
              <a:ext uri="{FF2B5EF4-FFF2-40B4-BE49-F238E27FC236}">
                <a16:creationId xmlns:a16="http://schemas.microsoft.com/office/drawing/2014/main" id="{88AD6B79-B23F-2A7B-C84C-7A9896C8F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74948" y="307676"/>
            <a:ext cx="406400" cy="406400"/>
          </a:xfrm>
          <a:prstGeom prst="rect">
            <a:avLst/>
          </a:prstGeom>
        </p:spPr>
      </p:pic>
      <p:pic>
        <p:nvPicPr>
          <p:cNvPr id="3" name="AS_G1_01-05_15_reading_s7_2">
            <a:hlinkClick r:id="" action="ppaction://media"/>
            <a:extLst>
              <a:ext uri="{FF2B5EF4-FFF2-40B4-BE49-F238E27FC236}">
                <a16:creationId xmlns:a16="http://schemas.microsoft.com/office/drawing/2014/main" id="{12A7E082-9D9B-FA5D-0556-D53747B940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6702" y="3202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1_01-05_16_reading_s8_1">
            <a:hlinkClick r:id="" action="ppaction://media"/>
            <a:extLst>
              <a:ext uri="{FF2B5EF4-FFF2-40B4-BE49-F238E27FC236}">
                <a16:creationId xmlns:a16="http://schemas.microsoft.com/office/drawing/2014/main" id="{0531C3C6-46CA-7124-140F-150D1D796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80650" y="1339850"/>
            <a:ext cx="406400" cy="406400"/>
          </a:xfrm>
          <a:prstGeom prst="rect">
            <a:avLst/>
          </a:prstGeom>
        </p:spPr>
      </p:pic>
      <p:pic>
        <p:nvPicPr>
          <p:cNvPr id="7" name="AS_G1_01-05_17_reading_s8_2">
            <a:hlinkClick r:id="" action="ppaction://media"/>
            <a:extLst>
              <a:ext uri="{FF2B5EF4-FFF2-40B4-BE49-F238E27FC236}">
                <a16:creationId xmlns:a16="http://schemas.microsoft.com/office/drawing/2014/main" id="{09D043AC-566F-4428-9B1A-762CC66759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80650" y="21864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6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3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「トムは野球が好きです」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01-05_05_reading_s1_1">
            <a:hlinkClick r:id="" action="ppaction://media"/>
            <a:extLst>
              <a:ext uri="{FF2B5EF4-FFF2-40B4-BE49-F238E27FC236}">
                <a16:creationId xmlns:a16="http://schemas.microsoft.com/office/drawing/2014/main" id="{6FB51F5A-2496-26BA-C00D-6927D598D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64800" y="2301875"/>
            <a:ext cx="406400" cy="406400"/>
          </a:xfrm>
          <a:prstGeom prst="rect">
            <a:avLst/>
          </a:prstGeom>
        </p:spPr>
      </p:pic>
      <p:pic>
        <p:nvPicPr>
          <p:cNvPr id="4" name="AS_G1_01-05_06_reading_s1_2">
            <a:hlinkClick r:id="" action="ppaction://media"/>
            <a:extLst>
              <a:ext uri="{FF2B5EF4-FFF2-40B4-BE49-F238E27FC236}">
                <a16:creationId xmlns:a16="http://schemas.microsoft.com/office/drawing/2014/main" id="{62A717C7-5DD0-AEDF-59D8-35013CCB6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0143" y="23428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F8D9178-9E50-3EC8-9721-3D4EFD03DBE8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EDC78791-51E1-2702-D560-ED2EE58551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606" cy="387134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077061" y="13457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2702140" y="134570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3403163" y="13457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5298875" y="13457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5981487" y="13450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7948153" y="13450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>
            <a:cxnSpLocks/>
          </p:cNvCxnSpPr>
          <p:nvPr/>
        </p:nvCxnSpPr>
        <p:spPr>
          <a:xfrm flipH="1">
            <a:off x="735841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>
            <a:cxnSpLocks/>
          </p:cNvCxnSpPr>
          <p:nvPr/>
        </p:nvCxnSpPr>
        <p:spPr>
          <a:xfrm flipH="1">
            <a:off x="2995470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8515585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4267754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6683901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7564435" y="19777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1399323" y="25862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2147336" y="25862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3868292" y="25862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5279825" y="25805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7081372" y="25805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8506373" y="258052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937626" y="31774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5101333" y="31774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6212446" y="31774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1953391" y="134570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2298207" y="31774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4135074" y="31774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7213893" y="31774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824018" y="37965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2569619" y="37965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01-05_07_reading_s2">
            <a:hlinkClick r:id="" action="ppaction://media"/>
            <a:extLst>
              <a:ext uri="{FF2B5EF4-FFF2-40B4-BE49-F238E27FC236}">
                <a16:creationId xmlns:a16="http://schemas.microsoft.com/office/drawing/2014/main" id="{7125DEBA-953F-D308-E611-96A0B7D484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475" y="1133475"/>
            <a:ext cx="406400" cy="406400"/>
          </a:xfrm>
          <a:prstGeom prst="rect">
            <a:avLst/>
          </a:prstGeom>
        </p:spPr>
      </p:pic>
      <p:pic>
        <p:nvPicPr>
          <p:cNvPr id="12" name="AS_G1_01-05_07_reading_s2">
            <a:hlinkClick r:id="" action="ppaction://media"/>
            <a:extLst>
              <a:ext uri="{FF2B5EF4-FFF2-40B4-BE49-F238E27FC236}">
                <a16:creationId xmlns:a16="http://schemas.microsoft.com/office/drawing/2014/main" id="{26470D72-6939-D76C-79F6-358EA418AB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4475" y="2697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8DB7804-0D08-990B-2CF3-E35F969D1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074" y="31645"/>
            <a:ext cx="6516278" cy="6794705"/>
          </a:xfrm>
          <a:prstGeom prst="rect">
            <a:avLst/>
          </a:prstGeom>
        </p:spPr>
      </p:pic>
      <p:pic>
        <p:nvPicPr>
          <p:cNvPr id="7" name="AS_G1_01-05_09_reading_str">
            <a:hlinkClick r:id="" action="ppaction://media"/>
            <a:extLst>
              <a:ext uri="{FF2B5EF4-FFF2-40B4-BE49-F238E27FC236}">
                <a16:creationId xmlns:a16="http://schemas.microsoft.com/office/drawing/2014/main" id="{A90AA59A-AF2D-5126-242B-59201A28D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4875" y="37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16877</TotalTime>
  <Words>492</Words>
  <Application>Microsoft Office PowerPoint</Application>
  <PresentationFormat>画面に合わせる (4:3)</PresentationFormat>
  <Paragraphs>100</Paragraphs>
  <Slides>30</Slides>
  <Notes>0</Notes>
  <HiddenSlides>0</HiddenSlides>
  <MMClips>32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7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2099</cp:revision>
  <cp:lastPrinted>2016-06-23T16:36:17Z</cp:lastPrinted>
  <dcterms:created xsi:type="dcterms:W3CDTF">2016-05-30T03:13:09Z</dcterms:created>
  <dcterms:modified xsi:type="dcterms:W3CDTF">2025-09-29T10:15:56Z</dcterms:modified>
</cp:coreProperties>
</file>