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1861" r:id="rId4"/>
    <p:sldId id="1862" r:id="rId5"/>
    <p:sldId id="1863" r:id="rId6"/>
    <p:sldId id="2009" r:id="rId7"/>
    <p:sldId id="2010" r:id="rId8"/>
    <p:sldId id="2011" r:id="rId9"/>
    <p:sldId id="2006" r:id="rId10"/>
    <p:sldId id="2007" r:id="rId11"/>
    <p:sldId id="2008" r:id="rId12"/>
    <p:sldId id="2012" r:id="rId13"/>
    <p:sldId id="2013" r:id="rId14"/>
    <p:sldId id="4274" r:id="rId15"/>
    <p:sldId id="4275" r:id="rId16"/>
    <p:sldId id="4276" r:id="rId17"/>
    <p:sldId id="2017" r:id="rId18"/>
    <p:sldId id="2018" r:id="rId19"/>
    <p:sldId id="2019" r:id="rId20"/>
    <p:sldId id="4277" r:id="rId21"/>
    <p:sldId id="4278" r:id="rId22"/>
    <p:sldId id="4279" r:id="rId23"/>
    <p:sldId id="2023" r:id="rId24"/>
    <p:sldId id="2024" r:id="rId25"/>
    <p:sldId id="2025" r:id="rId26"/>
    <p:sldId id="2026" r:id="rId27"/>
    <p:sldId id="3622" r:id="rId28"/>
    <p:sldId id="4280" r:id="rId29"/>
    <p:sldId id="4281" r:id="rId30"/>
    <p:sldId id="4282" r:id="rId31"/>
    <p:sldId id="4283" r:id="rId32"/>
    <p:sldId id="4284" r:id="rId33"/>
    <p:sldId id="4285" r:id="rId34"/>
    <p:sldId id="4286" r:id="rId35"/>
    <p:sldId id="4287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3_that">
            <a:hlinkClick r:id="" action="ppaction://media"/>
            <a:extLst>
              <a:ext uri="{FF2B5EF4-FFF2-40B4-BE49-F238E27FC236}">
                <a16:creationId xmlns:a16="http://schemas.microsoft.com/office/drawing/2014/main" id="{B1B14AE6-7B00-40C3-9E7D-0D94C80624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979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81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3_kihon_v3_that">
            <a:hlinkClick r:id="" action="ppaction://media"/>
            <a:extLst>
              <a:ext uri="{FF2B5EF4-FFF2-40B4-BE49-F238E27FC236}">
                <a16:creationId xmlns:a16="http://schemas.microsoft.com/office/drawing/2014/main" id="{F7C516FA-6A70-409C-8BE0-3C2C036FDE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9796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D410B0-187C-FB76-3FE8-48AEDB138739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983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AC8F9F6-EB48-4FF5-9A7F-0329601D2B4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4_school">
            <a:hlinkClick r:id="" action="ppaction://media"/>
            <a:extLst>
              <a:ext uri="{FF2B5EF4-FFF2-40B4-BE49-F238E27FC236}">
                <a16:creationId xmlns:a16="http://schemas.microsoft.com/office/drawing/2014/main" id="{B8A704B2-A212-4F1A-A7BB-805B67F2DA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779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382560"/>
            <a:ext cx="739471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school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3_kihon_v4_school">
            <a:hlinkClick r:id="" action="ppaction://media"/>
            <a:extLst>
              <a:ext uri="{FF2B5EF4-FFF2-40B4-BE49-F238E27FC236}">
                <a16:creationId xmlns:a16="http://schemas.microsoft.com/office/drawing/2014/main" id="{BA9D20A6-72C7-4114-90E1-57E84C563E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18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4_school">
            <a:hlinkClick r:id="" action="ppaction://media"/>
            <a:extLst>
              <a:ext uri="{FF2B5EF4-FFF2-40B4-BE49-F238E27FC236}">
                <a16:creationId xmlns:a16="http://schemas.microsoft.com/office/drawing/2014/main" id="{331F3E72-2704-4987-BFD2-26D0FF2DD0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740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G1_L3_kihon_v5_my">
            <a:hlinkClick r:id="" action="ppaction://media"/>
            <a:extLst>
              <a:ext uri="{FF2B5EF4-FFF2-40B4-BE49-F238E27FC236}">
                <a16:creationId xmlns:a16="http://schemas.microsoft.com/office/drawing/2014/main" id="{6CF0F22B-8A1F-4263-A026-CD52F3BD1C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506788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32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5_my">
            <a:hlinkClick r:id="" action="ppaction://media"/>
            <a:extLst>
              <a:ext uri="{FF2B5EF4-FFF2-40B4-BE49-F238E27FC236}">
                <a16:creationId xmlns:a16="http://schemas.microsoft.com/office/drawing/2014/main" id="{523A4D6E-D12C-4FDB-A024-2F3B99B08B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506788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237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</a:p>
        </p:txBody>
      </p:sp>
      <p:pic>
        <p:nvPicPr>
          <p:cNvPr id="7" name="G1_L3_kihon_v5_my">
            <a:hlinkClick r:id="" action="ppaction://media"/>
            <a:extLst>
              <a:ext uri="{FF2B5EF4-FFF2-40B4-BE49-F238E27FC236}">
                <a16:creationId xmlns:a16="http://schemas.microsoft.com/office/drawing/2014/main" id="{BF296BC9-ABA6-4FC1-B42C-49E0956A25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506788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62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10AAB8-808E-4E08-9324-E565AF0C250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6_pen">
            <a:hlinkClick r:id="" action="ppaction://media"/>
            <a:extLst>
              <a:ext uri="{FF2B5EF4-FFF2-40B4-BE49-F238E27FC236}">
                <a16:creationId xmlns:a16="http://schemas.microsoft.com/office/drawing/2014/main" id="{B46A9871-9C66-4E32-A35F-19E98AAB68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5339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6_pen">
            <a:hlinkClick r:id="" action="ppaction://media"/>
            <a:extLst>
              <a:ext uri="{FF2B5EF4-FFF2-40B4-BE49-F238E27FC236}">
                <a16:creationId xmlns:a16="http://schemas.microsoft.com/office/drawing/2014/main" id="{B0CBB606-5E7D-4BD1-BE5C-AF20B191DE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315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</a:p>
        </p:txBody>
      </p:sp>
      <p:pic>
        <p:nvPicPr>
          <p:cNvPr id="7" name="G1_L3_kihon_v6_pen">
            <a:hlinkClick r:id="" action="ppaction://media"/>
            <a:extLst>
              <a:ext uri="{FF2B5EF4-FFF2-40B4-BE49-F238E27FC236}">
                <a16:creationId xmlns:a16="http://schemas.microsoft.com/office/drawing/2014/main" id="{9BD2CF87-93C5-4F65-A546-9162B37B9A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499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677E147-A345-4BAA-9A25-9AAB256246F7}"/>
              </a:ext>
            </a:extLst>
          </p:cNvPr>
          <p:cNvGrpSpPr/>
          <p:nvPr/>
        </p:nvGrpSpPr>
        <p:grpSpPr>
          <a:xfrm>
            <a:off x="828943" y="1912664"/>
            <a:ext cx="7486116" cy="3032673"/>
            <a:chOff x="828943" y="2544622"/>
            <a:chExt cx="7486116" cy="30326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CC370D-754E-48D4-8FB0-89F3FF149787}"/>
                </a:ext>
              </a:extLst>
            </p:cNvPr>
            <p:cNvSpPr txBox="1"/>
            <p:nvPr/>
          </p:nvSpPr>
          <p:spPr>
            <a:xfrm>
              <a:off x="828943" y="2544622"/>
              <a:ext cx="748611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</a:p>
          </p:txBody>
        </p:sp>
      </p:grpSp>
      <p:pic>
        <p:nvPicPr>
          <p:cNvPr id="4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6DA15A59-5560-433E-833C-41DAC39964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3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B288F314-06BE-4378-BEB1-397111F371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455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A90AC889-E11B-494E-BCCA-60B9629646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C1A30B-E231-3844-9466-DED160FB2000}"/>
              </a:ext>
            </a:extLst>
          </p:cNvPr>
          <p:cNvSpPr txBox="1"/>
          <p:nvPr/>
        </p:nvSpPr>
        <p:spPr>
          <a:xfrm>
            <a:off x="828942" y="2767281"/>
            <a:ext cx="7486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たち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</p:txBody>
      </p:sp>
    </p:spTree>
    <p:extLst>
      <p:ext uri="{BB962C8B-B14F-4D97-AF65-F5344CB8AC3E}">
        <p14:creationId xmlns:p14="http://schemas.microsoft.com/office/powerpoint/2010/main" val="10158682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3D4330-72CE-4790-ADF6-43E7A718CEE9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8_desk">
            <a:hlinkClick r:id="" action="ppaction://media"/>
            <a:extLst>
              <a:ext uri="{FF2B5EF4-FFF2-40B4-BE49-F238E27FC236}">
                <a16:creationId xmlns:a16="http://schemas.microsoft.com/office/drawing/2014/main" id="{F17215F0-637D-4C72-87AD-146E562DCF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2430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7E3005C-DD1A-8989-2085-F1D5AE78957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76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desk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8_desk">
            <a:hlinkClick r:id="" action="ppaction://media"/>
            <a:extLst>
              <a:ext uri="{FF2B5EF4-FFF2-40B4-BE49-F238E27FC236}">
                <a16:creationId xmlns:a16="http://schemas.microsoft.com/office/drawing/2014/main" id="{5630CB8F-F671-483A-BAFC-12C5112865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2430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F3678D7-F815-142E-5899-EA91094FB5C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4840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</a:t>
            </a:r>
          </a:p>
        </p:txBody>
      </p:sp>
      <p:pic>
        <p:nvPicPr>
          <p:cNvPr id="7" name="G1_L3_kihon_v8_desk">
            <a:hlinkClick r:id="" action="ppaction://media"/>
            <a:extLst>
              <a:ext uri="{FF2B5EF4-FFF2-40B4-BE49-F238E27FC236}">
                <a16:creationId xmlns:a16="http://schemas.microsoft.com/office/drawing/2014/main" id="{2E3F7441-2CED-4EB7-B639-073ED539AD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297113" y="124301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85126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1FAC6-01E1-2E45-77CC-F11CEB89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DCDD0CE-DE50-D872-CE15-4B9F746C292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FCDEDD-8400-B24F-B33D-43C782EC7B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02FE49-9BC1-7A48-8629-1DB7CD9095E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3_kihon_v1_this">
            <a:hlinkClick r:id="" action="ppaction://media"/>
            <a:extLst>
              <a:ext uri="{FF2B5EF4-FFF2-40B4-BE49-F238E27FC236}">
                <a16:creationId xmlns:a16="http://schemas.microsoft.com/office/drawing/2014/main" id="{1C9A17BF-4D33-2069-2443-985DC34D99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8375" y="-55563"/>
            <a:ext cx="609600" cy="609601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47E1566-53F5-12F9-899C-BD5701AFA6A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1B00CBE-D447-BB8F-3AC6-30F0AF74CB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D98DD75-FD0A-BFAC-7C87-8C788D3CD4A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FA79AD-3515-02DC-E7A6-723DE9877C83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802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0710B-B9F1-CBB3-645F-54BB4B0D2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3AFF8D-59F8-C537-9B90-52117EAE0E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063A5E7-BBE0-BFE3-CF2A-1DB14BA6F5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37CAABD-3897-1C35-BA65-0AC9A1AE2B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49BC90-38CB-B549-0752-0705445BD38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0A1CB07-6537-9CE3-AD57-E16208B22119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67F4CC1-70A2-7F85-42A6-59675A7B71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2_book">
            <a:hlinkClick r:id="" action="ppaction://media"/>
            <a:extLst>
              <a:ext uri="{FF2B5EF4-FFF2-40B4-BE49-F238E27FC236}">
                <a16:creationId xmlns:a16="http://schemas.microsoft.com/office/drawing/2014/main" id="{87CA1CBB-46F6-235D-B4CC-1F190C71F3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-5270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7C1E365-7D36-E9CF-3AB3-F59E83658D10}"/>
              </a:ext>
            </a:extLst>
          </p:cNvPr>
          <p:cNvSpPr/>
          <p:nvPr/>
        </p:nvSpPr>
        <p:spPr>
          <a:xfrm flipH="1">
            <a:off x="2794475" y="3699206"/>
            <a:ext cx="3555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3441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3_kihon_v1_this">
            <a:hlinkClick r:id="" action="ppaction://media"/>
            <a:extLst>
              <a:ext uri="{FF2B5EF4-FFF2-40B4-BE49-F238E27FC236}">
                <a16:creationId xmlns:a16="http://schemas.microsoft.com/office/drawing/2014/main" id="{2BE1FB06-7C9A-41C9-9DA4-36AC406B81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-55563"/>
            <a:ext cx="609600" cy="609601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CA7E4F6-2384-036C-30A6-E4D0CD427C7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9860B52-213B-9E88-A54E-F140F2259AD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C35F9FAF-6FE8-3280-8DE7-DBE6F6C4770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3677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0BE18-B682-E045-F129-BEA7A9F5E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8B8781-81BB-EFBC-8D69-3ED67A3BB31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110DF04-F01E-D789-B080-71650329FCC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BB856A-49A8-E2A9-0EFB-E96C427492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1_L3_kihon_v3_that">
            <a:hlinkClick r:id="" action="ppaction://media"/>
            <a:extLst>
              <a:ext uri="{FF2B5EF4-FFF2-40B4-BE49-F238E27FC236}">
                <a16:creationId xmlns:a16="http://schemas.microsoft.com/office/drawing/2014/main" id="{890B169D-ECD0-285D-EBF2-1649431065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19796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1EF5FA7-5426-8516-7A0C-FD92A17BDB0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663C4F5-35E1-E0C5-1FB0-DF9008D9A5D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9560043-90D2-3501-2E4C-07D1421275F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73D564-1F75-28BF-3CC0-C30F8EFC84A5}"/>
              </a:ext>
            </a:extLst>
          </p:cNvPr>
          <p:cNvSpPr/>
          <p:nvPr/>
        </p:nvSpPr>
        <p:spPr>
          <a:xfrm flipH="1">
            <a:off x="3247402" y="3429000"/>
            <a:ext cx="264919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487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30EEB-D552-2D5C-9627-D4936CBE8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2B0DAF-A968-107C-6204-9DAE1A57BCF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764FE2-8D47-6768-868E-C780BA9214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50C04A-1361-16ED-5292-F1BD77DB93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2896C9-25F7-F857-36F2-D4180361F40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03A3B27-80E2-435B-AE05-CF50005445E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CC4928C-446B-DD40-3418-575C5FCEC6B9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school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4_school">
            <a:hlinkClick r:id="" action="ppaction://media"/>
            <a:extLst>
              <a:ext uri="{FF2B5EF4-FFF2-40B4-BE49-F238E27FC236}">
                <a16:creationId xmlns:a16="http://schemas.microsoft.com/office/drawing/2014/main" id="{F2663906-B40B-AED7-BE67-BDE570E46A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7145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5469741-61A0-D021-FA4C-7F6450870701}"/>
              </a:ext>
            </a:extLst>
          </p:cNvPr>
          <p:cNvSpPr/>
          <p:nvPr/>
        </p:nvSpPr>
        <p:spPr>
          <a:xfrm flipH="1">
            <a:off x="2418460" y="3519516"/>
            <a:ext cx="430708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906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499CC-5823-4FE7-2F02-429748CCC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24EC94-7ABF-3306-7671-49BCFA315B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66EEF9D-BE95-2449-FCF3-6125DC2AD5E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6AAF4A-C095-A218-F138-3821E07464F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9CA408-C924-6024-9691-4169FBDCA4F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E4AA95F-774E-A007-57A9-D804E9BDE20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7F365A5-E602-1624-6809-0AD583B1E50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G1_L3_kihon_v5_my">
            <a:hlinkClick r:id="" action="ppaction://media"/>
            <a:extLst>
              <a:ext uri="{FF2B5EF4-FFF2-40B4-BE49-F238E27FC236}">
                <a16:creationId xmlns:a16="http://schemas.microsoft.com/office/drawing/2014/main" id="{B32EBAEC-6EDA-F045-4AEF-9C80B853FC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24608" y="203457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939604E-7F35-15C1-6859-E15ECF5260BB}"/>
              </a:ext>
            </a:extLst>
          </p:cNvPr>
          <p:cNvSpPr/>
          <p:nvPr/>
        </p:nvSpPr>
        <p:spPr>
          <a:xfrm flipH="1">
            <a:off x="3512321" y="3429000"/>
            <a:ext cx="21193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06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3D853-B80B-087D-2239-AEC66583A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D0F8FDF-770B-B83C-75FF-206265670E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3761D8-5E1A-E5E0-6986-F01E33EA32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99193DB-2BA9-D3C4-4F3C-DDBF51F984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488A2C6-1FAF-2948-D6F1-54DB44863B5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FDA36A2-9EB5-0268-E7A2-2DAE1938CCD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5A36F32-C08E-D5C5-D3DB-37B09D4177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6_pen">
            <a:hlinkClick r:id="" action="ppaction://media"/>
            <a:extLst>
              <a:ext uri="{FF2B5EF4-FFF2-40B4-BE49-F238E27FC236}">
                <a16:creationId xmlns:a16="http://schemas.microsoft.com/office/drawing/2014/main" id="{A76C481F-DD1F-ACF6-DBA8-163EE06B05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52488" y="1920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15216CF-2E24-9B22-650C-3B5EFACE2E45}"/>
              </a:ext>
            </a:extLst>
          </p:cNvPr>
          <p:cNvSpPr/>
          <p:nvPr/>
        </p:nvSpPr>
        <p:spPr>
          <a:xfrm flipH="1">
            <a:off x="3338818" y="3429000"/>
            <a:ext cx="2466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791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D351E-A6C0-5D03-7298-61DA17BA5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B0FEBBC-DC42-116E-8860-FB57610FEEB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7E46A62-547A-2549-D6DE-7FAF7AF15D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1F1ACCC-2FF4-6863-2394-3BDBFA98DAA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7AEBF97-4F47-678F-058F-30A27038756B}"/>
              </a:ext>
            </a:extLst>
          </p:cNvPr>
          <p:cNvGrpSpPr/>
          <p:nvPr/>
        </p:nvGrpSpPr>
        <p:grpSpPr>
          <a:xfrm>
            <a:off x="828943" y="1912664"/>
            <a:ext cx="7486116" cy="3032673"/>
            <a:chOff x="828943" y="2544622"/>
            <a:chExt cx="7486116" cy="30326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6E6E361-1EDF-D0F2-7B5F-4BEF63EEBF0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AF81484-F7DB-AA93-AB88-5280F9B3DF51}"/>
                </a:ext>
              </a:extLst>
            </p:cNvPr>
            <p:cNvSpPr txBox="1"/>
            <p:nvPr/>
          </p:nvSpPr>
          <p:spPr>
            <a:xfrm>
              <a:off x="828943" y="2544622"/>
              <a:ext cx="748611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</a:p>
          </p:txBody>
        </p:sp>
      </p:grpSp>
      <p:pic>
        <p:nvPicPr>
          <p:cNvPr id="4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D9F73B28-0583-AF7A-28A7-D479DB7623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A0F410-51E1-E5E7-714D-98B508420452}"/>
              </a:ext>
            </a:extLst>
          </p:cNvPr>
          <p:cNvSpPr/>
          <p:nvPr/>
        </p:nvSpPr>
        <p:spPr>
          <a:xfrm flipH="1">
            <a:off x="3067940" y="3179405"/>
            <a:ext cx="30081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272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193A5-E46F-E6CD-1B9E-778723CA9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0A396E7-2EDE-1793-8F31-C0D82BA30C2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869B7ED-0C8D-7E94-7875-06C7E8C1989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007FE32-3A6A-A6B7-428D-2625BF0DF70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208AF7-C861-98A4-F7E3-AC68DAD0800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69E6913-5CC2-6CD0-EF93-30BDA9F6DBF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4EA060-9172-DFD3-CC21-9992F41F02E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desk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8_desk">
            <a:hlinkClick r:id="" action="ppaction://media"/>
            <a:extLst>
              <a:ext uri="{FF2B5EF4-FFF2-40B4-BE49-F238E27FC236}">
                <a16:creationId xmlns:a16="http://schemas.microsoft.com/office/drawing/2014/main" id="{7B4EA8A6-00C5-3520-A95C-5B1C70A78E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9808" y="1320731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F306231-C42B-5539-A04F-12DF3A8FC4D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D346E0D-0C02-D738-54EA-D7E677B3FBC7}"/>
              </a:ext>
            </a:extLst>
          </p:cNvPr>
          <p:cNvSpPr/>
          <p:nvPr/>
        </p:nvSpPr>
        <p:spPr>
          <a:xfrm flipH="1">
            <a:off x="2785929" y="3728103"/>
            <a:ext cx="35721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689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3_kihon_v1_this">
            <a:hlinkClick r:id="" action="ppaction://media"/>
            <a:extLst>
              <a:ext uri="{FF2B5EF4-FFF2-40B4-BE49-F238E27FC236}">
                <a16:creationId xmlns:a16="http://schemas.microsoft.com/office/drawing/2014/main" id="{2F33ADC9-4FCE-4A04-9C7B-23B3B82736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677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3_kihon_v1_this">
            <a:hlinkClick r:id="" action="ppaction://media"/>
            <a:extLst>
              <a:ext uri="{FF2B5EF4-FFF2-40B4-BE49-F238E27FC236}">
                <a16:creationId xmlns:a16="http://schemas.microsoft.com/office/drawing/2014/main" id="{E820E1E7-2527-44F3-AFAE-0E60A2F492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-55563"/>
            <a:ext cx="609600" cy="609601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A39AD1-B5DE-3F4D-543E-7964126732F6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2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15C4B02-A491-48C3-AC32-5E996D7DA47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3_kihon_v2_book">
            <a:hlinkClick r:id="" action="ppaction://media"/>
            <a:extLst>
              <a:ext uri="{FF2B5EF4-FFF2-40B4-BE49-F238E27FC236}">
                <a16:creationId xmlns:a16="http://schemas.microsoft.com/office/drawing/2014/main" id="{83C29C7E-C10A-4C2C-AB8C-24777814DB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098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3_kihon_v2_book">
            <a:hlinkClick r:id="" action="ppaction://media"/>
            <a:extLst>
              <a:ext uri="{FF2B5EF4-FFF2-40B4-BE49-F238E27FC236}">
                <a16:creationId xmlns:a16="http://schemas.microsoft.com/office/drawing/2014/main" id="{F069624D-EA90-4FD8-B3B5-BBDC1AE49E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5104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2_book">
            <a:hlinkClick r:id="" action="ppaction://media"/>
            <a:extLst>
              <a:ext uri="{FF2B5EF4-FFF2-40B4-BE49-F238E27FC236}">
                <a16:creationId xmlns:a16="http://schemas.microsoft.com/office/drawing/2014/main" id="{18DBBF3B-B087-4C3B-BE12-28074D2180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2479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3_kihon_v3_that">
            <a:hlinkClick r:id="" action="ppaction://media"/>
            <a:extLst>
              <a:ext uri="{FF2B5EF4-FFF2-40B4-BE49-F238E27FC236}">
                <a16:creationId xmlns:a16="http://schemas.microsoft.com/office/drawing/2014/main" id="{BCC4B950-36BC-4E3F-ABA7-531191E7B5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9796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E733DE1-D28A-8456-0416-B86599608D4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221F5A9-DD43-92EC-33CB-3E52874C61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F66A11-4638-3C14-F31D-E5942C95998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253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16176</TotalTime>
  <Words>143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2036</cp:revision>
  <cp:lastPrinted>2016-06-23T16:36:17Z</cp:lastPrinted>
  <dcterms:created xsi:type="dcterms:W3CDTF">2016-05-30T03:13:09Z</dcterms:created>
  <dcterms:modified xsi:type="dcterms:W3CDTF">2025-09-29T10:24:40Z</dcterms:modified>
</cp:coreProperties>
</file>