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9"/>
  </p:notesMasterIdLst>
  <p:handoutMasterIdLst>
    <p:handoutMasterId r:id="rId70"/>
  </p:handoutMasterIdLst>
  <p:sldIdLst>
    <p:sldId id="3668" r:id="rId2"/>
    <p:sldId id="3669" r:id="rId3"/>
    <p:sldId id="4293" r:id="rId4"/>
    <p:sldId id="4096" r:id="rId5"/>
    <p:sldId id="4133" r:id="rId6"/>
    <p:sldId id="4098" r:id="rId7"/>
    <p:sldId id="4155" r:id="rId8"/>
    <p:sldId id="4156" r:id="rId9"/>
    <p:sldId id="4157" r:id="rId10"/>
    <p:sldId id="4152" r:id="rId11"/>
    <p:sldId id="4153" r:id="rId12"/>
    <p:sldId id="4154" r:id="rId13"/>
    <p:sldId id="4288" r:id="rId14"/>
    <p:sldId id="4162" r:id="rId15"/>
    <p:sldId id="4158" r:id="rId16"/>
    <p:sldId id="4159" r:id="rId17"/>
    <p:sldId id="4160" r:id="rId18"/>
    <p:sldId id="4163" r:id="rId19"/>
    <p:sldId id="4164" r:id="rId20"/>
    <p:sldId id="4165" r:id="rId21"/>
    <p:sldId id="4166" r:id="rId22"/>
    <p:sldId id="4167" r:id="rId23"/>
    <p:sldId id="4168" r:id="rId24"/>
    <p:sldId id="4289" r:id="rId25"/>
    <p:sldId id="4170" r:id="rId26"/>
    <p:sldId id="4171" r:id="rId27"/>
    <p:sldId id="4172" r:id="rId28"/>
    <p:sldId id="4173" r:id="rId29"/>
    <p:sldId id="4174" r:id="rId30"/>
    <p:sldId id="4175" r:id="rId31"/>
    <p:sldId id="4176" r:id="rId32"/>
    <p:sldId id="4177" r:id="rId33"/>
    <p:sldId id="4178" r:id="rId34"/>
    <p:sldId id="4179" r:id="rId35"/>
    <p:sldId id="4290" r:id="rId36"/>
    <p:sldId id="4181" r:id="rId37"/>
    <p:sldId id="4182" r:id="rId38"/>
    <p:sldId id="4183" r:id="rId39"/>
    <p:sldId id="4184" r:id="rId40"/>
    <p:sldId id="4185" r:id="rId41"/>
    <p:sldId id="4186" r:id="rId42"/>
    <p:sldId id="4187" r:id="rId43"/>
    <p:sldId id="4188" r:id="rId44"/>
    <p:sldId id="4189" r:id="rId45"/>
    <p:sldId id="4190" r:id="rId46"/>
    <p:sldId id="4291" r:id="rId47"/>
    <p:sldId id="4192" r:id="rId48"/>
    <p:sldId id="4193" r:id="rId49"/>
    <p:sldId id="4194" r:id="rId50"/>
    <p:sldId id="4195" r:id="rId51"/>
    <p:sldId id="4196" r:id="rId52"/>
    <p:sldId id="4197" r:id="rId53"/>
    <p:sldId id="4198" r:id="rId54"/>
    <p:sldId id="4199" r:id="rId55"/>
    <p:sldId id="4200" r:id="rId56"/>
    <p:sldId id="4201" r:id="rId57"/>
    <p:sldId id="4292" r:id="rId58"/>
    <p:sldId id="4203" r:id="rId59"/>
    <p:sldId id="4204" r:id="rId60"/>
    <p:sldId id="4205" r:id="rId61"/>
    <p:sldId id="4206" r:id="rId62"/>
    <p:sldId id="4207" r:id="rId63"/>
    <p:sldId id="4208" r:id="rId64"/>
    <p:sldId id="4209" r:id="rId65"/>
    <p:sldId id="4210" r:id="rId66"/>
    <p:sldId id="4211" r:id="rId67"/>
    <p:sldId id="4212" r:id="rId6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8A228-CF72-4A35-87F1-346CFAAB4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0A99E3-1927-3AA6-4A33-AAFF050532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454022-39B8-3E9A-5215-B6F726682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221104-5F1A-A086-4192-181C6B080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259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3877D-57E2-5267-33BC-73FD736CC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2BAE22-2928-F5D7-5DEA-9CB9D33F91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294ADA-97AF-C4B9-A308-D11741A4B4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251229-1D44-5529-875A-6D5292AC47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966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08C79-C98A-21C8-18F5-76DDDACC0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FFEB24-5963-2D2A-770E-F727458850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77ECBF2-FE79-ED1A-3581-730D6EE7C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8FAF97-961C-18B8-EED5-179FD33503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748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0A197-E8FE-4E4C-3BD6-33931A6DE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968D94-055B-1219-EA74-59C4EE1FEB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F928BE-92CB-A6C3-1132-C3556EFEB2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0B29CE-FA80-2F0A-C619-58ECC208E9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272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98190-92E3-31EB-B635-9965F3DAA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AA7D73-CA68-CD5D-C96C-BC7A0E65E1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1B6F9F-F855-B00C-8363-E0F2B07DE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E14815-4951-69F2-53FC-D743C346E6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43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9DCB3-B9B0-E9DF-5718-2C9FD4287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0D4590-C5EC-37D6-E29A-2C4AE909E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206BBF-3333-C2C8-0A94-BFAED66020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F88AF9-B941-2609-F519-A4D2542B99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3189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7CDD0-7632-67CD-C0B6-73430AFDC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B04DCA-D218-6346-23D0-553F484630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3C82A6-AFD2-03FB-A31E-C7F70FF9D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7BC2C6-08DB-3713-A157-B4368BA6DC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338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C610B-F820-C3EA-2147-D9D51159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1277108-95EA-0DE7-0174-93DAD2A67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0B5F50-3456-8679-1A19-14D723B2E0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D447B7-E75E-07EE-0B75-B8CE21DDFD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285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501F2-B4B4-2E93-8664-40E8DE24A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6B77260-A6DD-43C0-8AFD-4A5EE423C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2CC90E-681D-1758-02D5-837B78F5F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8ADCFD-0529-BEF4-9668-7A4394F55F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382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92E3F-CCC6-1784-5835-448B6B749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168DCBA-C15B-3E07-E988-F76F9DAB5D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4D6E84-75EE-C371-0D00-5D5F2E99F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49A763-CA95-7892-3E14-24B561CE1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086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296F8-3F53-E6E7-A6AC-7B7B96FB2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A89C32-E11A-8852-1E45-B5ED8DE17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F80F2A-E473-C8ED-FE50-BA8A2378B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EA7AC0-2C78-4E9F-7379-EFD25D5585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63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91D2A-887A-60F7-FF0F-DC51B5231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9D297C-E6B5-CADF-0A96-1F1DDCD72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F98BF4-5C80-F487-26C0-C34E3346A7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A07E72-808A-3761-B62C-80B6285D50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575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B4378-0BD9-DB87-AB20-F43E80AF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0962E9-E085-88CF-B75F-C97214B0E5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BAB5B2-54A0-0AAF-5737-6FAC20E18F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F8F58C-14B6-90A3-5F9C-17B795202F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696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E8C22-E71F-3659-FC88-CC8BA9817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2D00A4A-221E-4009-6782-3C75821DC1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F65F33-A945-A1D9-E55C-F42F1FC61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F54EAA-DF4A-4413-D891-9B97DEC10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112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F2829-7B96-6206-2C26-5ED0B8AA9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462C38-75D3-2740-2F89-D3AE7DBCB2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537A15-9228-1BF9-248F-93F64CCE5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EE53A9-6146-3C36-7803-B03AC30D0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5637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5919B-5138-324E-C0D5-D18082876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2BCD90-B0A3-E927-6D6D-B19ACADB9E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C00ABE-628A-F130-A12D-B7BF1A9197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BED85A-05C5-D7EC-B5BE-250643EA5C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4927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F885B-38CB-E582-F029-478B3572D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0BDAC0-296C-C572-5971-EE11BC0395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3D843F4-A888-D705-1FB2-FC3AA25C1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C76CE4-AC0D-3E27-5779-68FAA6F01D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9348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33399-CB98-AA76-A44F-8997B96E4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786CCEF-229D-3AAD-07AD-2690AE907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465C2B-21C7-A1B4-C355-B025EE7CD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2E96C9-9871-7964-0D1E-CA7AD2AD7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651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13444-59C1-BF9D-12ED-813E3BFAC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18C0B2-6CA5-F744-6CBA-BE767CB274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0D86E0-AFDC-63EE-85AF-7BB0E5E3A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758FC0-28AD-AC4C-4583-A00ADCD5C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8195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DC89D-B15F-D17E-AEAF-4C8436E49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5E62A8-8F0B-FA99-F1A7-328CF008B4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D8FAE7-8D36-1FB8-F422-60AE5A8DA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66A350-9079-6AF0-D61E-E91894A73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23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0084B-22BB-C8E7-0F69-4263691B2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86BBEB-3AF4-8EFA-B75C-9CBFB94C0D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ED28FF-F876-F227-0629-41290745B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C290B3-260E-D5B2-CA38-84750286DC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1615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BEC04-D77E-B5DD-1D1C-6415625CA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E6C3CA-2B64-2503-5507-49A95D94D7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EB97B3-5AC4-31DC-0B09-3CB824D63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83305B-C5B8-9992-F174-F7AB829B04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7329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642E6-C2B4-B479-33DA-24140887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E5BD69-1B3A-E430-C5B5-A991D48282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B88A3F-A1A0-9831-243A-018139DEA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A32D80-AFE7-CAC6-5A3A-6C6FD3B3A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2849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84ABD-F2C0-3E6B-5455-EAFB53F90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A61BFF-4DE2-3E83-7BAD-DB4DE4A764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491BF8-76A6-74A4-1A0D-72059ADE0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0B19DC-092E-B82E-C259-6CF34125F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9201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75F1F-870A-99FE-DA33-DD001EB7D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B18E2E-6798-D23C-C13B-19463786A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39FFD47-85B3-3C8E-B8C8-A7EF97352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65639E-AFF6-0F4B-34ED-D02ADEE0C7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0292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49D5F-96E5-5A73-B461-30832A343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2E2C18-949C-66C9-68CE-BB91F7420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D3D9C8-FB35-F60C-C648-0BAE22DEA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BFDEA1-03F4-9B65-8960-D20DF7599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69796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8C2C1-13DA-A74F-AC22-AB71A6885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E31B71-1A8B-70AA-1E74-338488A34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06AB36C-97C2-E75C-993E-374D3F599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9A2089-27C1-E2E3-CCB0-131A7C65C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5698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99372-2FFA-7F7C-132C-8864468AA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CA82043-3400-1F52-E1C0-B14074DD1F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829857-055D-435F-5B8D-023230A2C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91A56-52B7-6EC2-3BD0-53BAC6A5F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058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56061-EF69-6A68-4391-A63BF8584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8F74B8-0378-B258-4BA3-133DD38EB0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C85ED97-8335-8410-E158-664892D47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2CF9AD-F756-905B-534C-C5E52B4C3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2251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0F9CA-F3A1-E813-5DF8-39E8EA642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8CD647-BD8A-DEAD-6B7E-F11EBED8A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EBF46C-B7EE-FCE8-7B39-43363C951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96FF31-D8F8-8003-C801-ACA205D48F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28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E437F-1888-C5F6-4F2E-EECC7D491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2BDD82F-E9E5-4B18-7CDF-5C20EE53BD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14DC5B-9DA4-D7C3-14E6-47F805727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F03416-DC50-D805-1BEC-4447A06AA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5480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3D684-D6B2-364F-9044-9A54DDAE8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DA5DB69-284E-6B91-EE92-A16AC1744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E87D14-D75B-4F8D-1A0D-0B07BBD427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4E90B-46BA-1F75-8DBC-C92931405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4041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CCE51-C017-A775-D0A8-D3922B216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927FFD4-E8A9-BE5C-60DA-C69C9C56D6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52AAF3-15DA-9CB1-6FEA-DFC841E83D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7B614-4D23-F00B-CF9D-6CFC6119AE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64479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86A65-4409-7A94-E58E-9FB61100D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DAB6E72-1C62-D6D7-8B47-0EF2C263B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161E20-C24C-A57B-2C6A-773AD323B9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89E549-456A-08AC-EAC3-8E4D09CDBD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92108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A300F-43EC-65E1-FE4D-31192DE59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E23BF3-5579-6190-571E-FFC7EFAD18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B6A7A6-2A46-CD59-F0D6-B4355A76A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CC928B-7741-FEBF-558E-B88955E4B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32429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C01E1-A874-C817-081D-1C49CBB0A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FDC7BE-57C7-465A-E1FE-4A08A3D43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918978-60DA-0025-5AA9-FA7759BFA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9A4633-7CE4-F004-25E8-ADF3C2DF9A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11488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3979F-AA71-E066-4D46-BB948270A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914D86-B2A6-F66F-42AE-6BE9A3A5B8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CC025A-6758-D199-B546-F7EA0C2ED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ED633A-12B3-FBF4-FA8D-4524F1657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57373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6EC6F-6365-543F-F00E-051F8B9CE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1F4B33-7028-ED28-8765-CBBABA819E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90F997-9923-6F28-818C-8601FB933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117250-274E-661B-4E90-C67842FB22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268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5BAD4-C7BE-F26C-BDA2-4B0E5A6A1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24F4F6-1085-5077-BDC1-EE952E2048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FC8AE0-8E32-DF4E-134E-A2527CF993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8355CD-BB85-DE33-D761-40FBA62D3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8414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B0B58-ABD3-B3F1-A875-A5D1695FC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6C963B-E160-D883-3201-38F5032C7C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1B5257-6CE2-F384-4D04-F9EF00DEB2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2AF652-A02E-A57D-8426-755980B92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5600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D9F59-0E65-884C-E60E-6A0FF301C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46C42C8-18F6-422A-3803-9D1418F33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E1AA54-C561-D744-4B0C-BC1D025F4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ABB80E-8D8E-A65D-2146-34211AAFE3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40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70621-D87D-FCAB-612D-E1B769495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02D506B-4349-289B-B6C0-7B9109CDD6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E1EC2C-AF42-1EA7-4BB6-376060C5A7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459A28-889C-DEB8-D1F0-EBB1657F05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66034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E224D-3AA8-BD58-CA15-F7CBAD1C4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7F3751-F0DE-4D09-A6C3-2C53DD93D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80D214-0D7E-93E1-318A-60C4953E0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86EE77-A2E6-779A-1358-E977DB5321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03343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A592B-6000-7BD8-F403-0EEB77678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DF5B7A-E5AA-1C17-8441-30064D2D3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D16FA1-6A1D-4305-626A-FD843ED44C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CA4170-C3AF-0150-0901-4EDE73D70E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6660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E68C5-C992-C9A3-2D7C-4A29B688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E810827-7C7A-BA96-8EC2-918A75461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19C7AF-0D70-6855-0640-71052E3C1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F37F20-DD03-0D6D-CF8A-F5FDCE398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737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D2F1F-9E0F-2A55-E528-C49E21F14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0EB8E0-0B51-1B95-6CC6-AA31F652ED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4D9F9D4-168E-8D30-908D-82141E71D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BE4386-9A17-AB75-AEDE-685F71BE75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27219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63D44-807A-C4B8-8D0F-944D51F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2C5491-0B4A-8735-44E5-E484E2C8D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BFCE5D-9853-010A-F270-5D2F1DA01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65E814-F727-2280-FC42-439D31AFA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185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9F920-4A00-35C3-3D06-9DB825349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26FBCF-FBE0-7E89-11C3-71DEB4D19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4CB202-305E-C8F1-A9C9-AE9EB6639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F7C484-A758-F168-1195-68BBE018A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93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E4488-83D9-988B-0F62-BF03EB99E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95E1E7-6C17-8614-62C2-A1698E6E84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8BBC583-BA1C-EB13-9E2E-46290374C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2973CE-B1E6-C1E0-2F0F-FC8872F41C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322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526F-C1E3-46A8-C427-985AC927D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F1FE55-D93A-D713-BFDD-70F078CA4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2E3953A-17D2-E1DB-F349-6BA9A120E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F91CFF-A93F-3DD9-6BDC-11533E5E85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545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B408C-ED99-A709-869A-9C624E3A8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BCA5D8-1C03-B872-E722-78EE6F19E2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075C38-ABAD-54FF-B217-AEC94F9A2E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7F47FB-0F3C-5577-9FA5-CC8549A1D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022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5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9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0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3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1FC95-7DE5-3FD4-57B5-C0B60876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B462FE-2EB2-4465-6FAC-DF7AE6A5756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90194E-1386-04FF-C0EB-B1FBBD8B6200}"/>
              </a:ext>
            </a:extLst>
          </p:cNvPr>
          <p:cNvSpPr txBox="1"/>
          <p:nvPr/>
        </p:nvSpPr>
        <p:spPr>
          <a:xfrm>
            <a:off x="1779604" y="4636321"/>
            <a:ext cx="558479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apple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358A6A-5111-9036-E5C7-358334875F93}"/>
              </a:ext>
            </a:extLst>
          </p:cNvPr>
          <p:cNvSpPr txBox="1"/>
          <p:nvPr/>
        </p:nvSpPr>
        <p:spPr>
          <a:xfrm>
            <a:off x="1432334" y="1176846"/>
            <a:ext cx="6279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リンゴ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n apple.">
            <a:hlinkClick r:id="" action="ppaction://media"/>
            <a:extLst>
              <a:ext uri="{FF2B5EF4-FFF2-40B4-BE49-F238E27FC236}">
                <a16:creationId xmlns:a16="http://schemas.microsoft.com/office/drawing/2014/main" id="{2AFAA965-3A59-139A-8F07-94AF32543D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7033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8481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67210-F1E8-BF75-D5A0-C18886D58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6F3F34-2069-6DF3-C625-464E1F0BF03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F644A2-0BA9-5C79-A234-2463FFDD4B3B}"/>
              </a:ext>
            </a:extLst>
          </p:cNvPr>
          <p:cNvSpPr txBox="1"/>
          <p:nvPr/>
        </p:nvSpPr>
        <p:spPr>
          <a:xfrm>
            <a:off x="1114424" y="2917321"/>
            <a:ext cx="691515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apple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an apple.">
            <a:hlinkClick r:id="" action="ppaction://media"/>
            <a:extLst>
              <a:ext uri="{FF2B5EF4-FFF2-40B4-BE49-F238E27FC236}">
                <a16:creationId xmlns:a16="http://schemas.microsoft.com/office/drawing/2014/main" id="{C4F8C8D1-355A-94C7-5172-56B26C7BB8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7033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426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CB550-524E-D5FC-9EBF-D9CA3D385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4A3D7F-943B-EEB4-B9CE-B826C4BCD4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FA909E3-094E-40E2-C3D9-CCA641CE7AE3}"/>
              </a:ext>
            </a:extLst>
          </p:cNvPr>
          <p:cNvSpPr txBox="1"/>
          <p:nvPr/>
        </p:nvSpPr>
        <p:spPr>
          <a:xfrm>
            <a:off x="1502259" y="2875002"/>
            <a:ext cx="61394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リンゴ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n apple.">
            <a:hlinkClick r:id="" action="ppaction://media"/>
            <a:extLst>
              <a:ext uri="{FF2B5EF4-FFF2-40B4-BE49-F238E27FC236}">
                <a16:creationId xmlns:a16="http://schemas.microsoft.com/office/drawing/2014/main" id="{01599552-302E-D95B-6D40-4E9BF7BDD8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7033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941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F47FC-D477-AB6D-4346-AADE93A6E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0952FFD-E088-66F9-08FA-BF52F4C716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235" b="55910"/>
          <a:stretch/>
        </p:blipFill>
        <p:spPr>
          <a:xfrm>
            <a:off x="243756" y="1022215"/>
            <a:ext cx="8658000" cy="66246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B0577AA-2E29-D4F2-0EBE-1E06FF5C746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6346FAB-A678-C8A9-16AD-AD02B8FB931F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Akira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Akira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37F4FE8-9970-887D-D058-9F32CDACF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72FBA5-EC46-BCE7-92CC-6BCC3B5D2FBF}"/>
              </a:ext>
            </a:extLst>
          </p:cNvPr>
          <p:cNvSpPr txBox="1"/>
          <p:nvPr/>
        </p:nvSpPr>
        <p:spPr>
          <a:xfrm>
            <a:off x="1032444" y="1748665"/>
            <a:ext cx="21489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こちらはアキラです。</a:t>
            </a:r>
          </a:p>
        </p:txBody>
      </p:sp>
    </p:spTree>
    <p:extLst>
      <p:ext uri="{BB962C8B-B14F-4D97-AF65-F5344CB8AC3E}">
        <p14:creationId xmlns:p14="http://schemas.microsoft.com/office/powerpoint/2010/main" val="97387320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2EF64-EA0D-7D55-FEE4-ED7CE12DC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E3681A2-15DE-0F76-EF5A-0E2F1DE39969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4F3B45-2D44-D1A8-B683-A0416FD04F67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245FE5-A7D8-4507-DF4F-2105B7512F83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9480DC-BF82-F3E1-FC2F-7DD4DBEC0C8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B6797D6-A59D-C9B1-2BA8-09E97C79D12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85730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ADAD1-EAD4-B2CE-93FF-B0BC3ECE8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7411D1-DC26-8CE2-7095-4010B1D7383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C73453-C74F-0001-24A6-ABE69C7EB00A}"/>
              </a:ext>
            </a:extLst>
          </p:cNvPr>
          <p:cNvSpPr txBox="1"/>
          <p:nvPr/>
        </p:nvSpPr>
        <p:spPr>
          <a:xfrm>
            <a:off x="2315190" y="4636321"/>
            <a:ext cx="451362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74E241-C18B-0267-CDF3-4B36293C1EE7}"/>
              </a:ext>
            </a:extLst>
          </p:cNvPr>
          <p:cNvSpPr txBox="1"/>
          <p:nvPr/>
        </p:nvSpPr>
        <p:spPr>
          <a:xfrm>
            <a:off x="1259428" y="119832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アキラ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kira.">
            <a:hlinkClick r:id="" action="ppaction://media"/>
            <a:extLst>
              <a:ext uri="{FF2B5EF4-FFF2-40B4-BE49-F238E27FC236}">
                <a16:creationId xmlns:a16="http://schemas.microsoft.com/office/drawing/2014/main" id="{D784042B-B2D7-6B52-2323-9B15EEA84F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9788" y="1585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94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8EC01-0C68-3DEA-4C50-E7DAB68EB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293464-AC4F-1F1C-C313-82ADE5EE45B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A600EC-BE55-FFFC-828B-E23C9C8F766E}"/>
              </a:ext>
            </a:extLst>
          </p:cNvPr>
          <p:cNvSpPr txBox="1"/>
          <p:nvPr/>
        </p:nvSpPr>
        <p:spPr>
          <a:xfrm>
            <a:off x="1831993" y="2917321"/>
            <a:ext cx="548001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Akira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Akira.">
            <a:hlinkClick r:id="" action="ppaction://media"/>
            <a:extLst>
              <a:ext uri="{FF2B5EF4-FFF2-40B4-BE49-F238E27FC236}">
                <a16:creationId xmlns:a16="http://schemas.microsoft.com/office/drawing/2014/main" id="{674C85A7-69C0-B39A-E77A-2BD7D5D723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9788" y="1585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326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645EE-7D2E-2576-7C00-3E7C0A511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04E16C-50EF-5A7D-B5F5-CB60B291263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8C18629-A75D-F85F-34D3-8F4000D72C48}"/>
              </a:ext>
            </a:extLst>
          </p:cNvPr>
          <p:cNvSpPr txBox="1"/>
          <p:nvPr/>
        </p:nvSpPr>
        <p:spPr>
          <a:xfrm>
            <a:off x="1251360" y="2875002"/>
            <a:ext cx="6641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アキラ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kira.">
            <a:hlinkClick r:id="" action="ppaction://media"/>
            <a:extLst>
              <a:ext uri="{FF2B5EF4-FFF2-40B4-BE49-F238E27FC236}">
                <a16:creationId xmlns:a16="http://schemas.microsoft.com/office/drawing/2014/main" id="{CDB62CFF-B282-3CEC-4229-B0004AFF1A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9788" y="1585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6074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9A720-3CEC-2039-1A29-F7E8882ED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567239-81BC-C35A-04B4-01087AC4E89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858F5C-2CBA-4DA9-CA5C-3C839390A303}"/>
              </a:ext>
            </a:extLst>
          </p:cNvPr>
          <p:cNvSpPr txBox="1"/>
          <p:nvPr/>
        </p:nvSpPr>
        <p:spPr>
          <a:xfrm>
            <a:off x="2319421" y="4636321"/>
            <a:ext cx="45051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83DE9B0-6889-694E-FD45-27D48A746187}"/>
              </a:ext>
            </a:extLst>
          </p:cNvPr>
          <p:cNvSpPr txBox="1"/>
          <p:nvPr/>
        </p:nvSpPr>
        <p:spPr>
          <a:xfrm>
            <a:off x="1259428" y="119832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ike.">
            <a:hlinkClick r:id="" action="ppaction://media"/>
            <a:extLst>
              <a:ext uri="{FF2B5EF4-FFF2-40B4-BE49-F238E27FC236}">
                <a16:creationId xmlns:a16="http://schemas.microsoft.com/office/drawing/2014/main" id="{9E32E3D9-5899-D81A-83E2-FBFD929794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357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89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0A172-A3BE-E678-438E-CC5C76095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B1439A-4EF5-0675-30FF-6FEC2F330DF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CAF775C-F6C0-400E-F1DE-DB746FEAD546}"/>
              </a:ext>
            </a:extLst>
          </p:cNvPr>
          <p:cNvSpPr txBox="1"/>
          <p:nvPr/>
        </p:nvSpPr>
        <p:spPr>
          <a:xfrm>
            <a:off x="1857290" y="2917321"/>
            <a:ext cx="542941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Mike.">
            <a:hlinkClick r:id="" action="ppaction://media"/>
            <a:extLst>
              <a:ext uri="{FF2B5EF4-FFF2-40B4-BE49-F238E27FC236}">
                <a16:creationId xmlns:a16="http://schemas.microsoft.com/office/drawing/2014/main" id="{06FDE876-1DE4-50EC-63E6-5FE644F0CA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357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9358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8D583E7-9964-E535-B6FF-F5D78B32E5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057" b="69088"/>
          <a:stretch/>
        </p:blipFill>
        <p:spPr>
          <a:xfrm>
            <a:off x="243756" y="1022215"/>
            <a:ext cx="8658000" cy="66246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a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48665"/>
            <a:ext cx="15678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これは本です。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C0103-D420-382F-9F35-E6C035D36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DB7057-4894-7379-3564-1F47EF1820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AC6F2D2-ADC7-BFC2-34F0-C2879629DBAD}"/>
              </a:ext>
            </a:extLst>
          </p:cNvPr>
          <p:cNvSpPr txBox="1"/>
          <p:nvPr/>
        </p:nvSpPr>
        <p:spPr>
          <a:xfrm>
            <a:off x="1251360" y="2875002"/>
            <a:ext cx="6641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ike.">
            <a:hlinkClick r:id="" action="ppaction://media"/>
            <a:extLst>
              <a:ext uri="{FF2B5EF4-FFF2-40B4-BE49-F238E27FC236}">
                <a16:creationId xmlns:a16="http://schemas.microsoft.com/office/drawing/2014/main" id="{2298BA75-0121-84ED-E986-15D15CEB53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357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041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02279-DF75-F395-3132-06F4C0EB0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2737DA-6C73-0673-88C6-D2A8F69FB70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C8B43F-6A8D-B59C-F7DA-0F63A022E5D4}"/>
              </a:ext>
            </a:extLst>
          </p:cNvPr>
          <p:cNvSpPr txBox="1"/>
          <p:nvPr/>
        </p:nvSpPr>
        <p:spPr>
          <a:xfrm>
            <a:off x="1681456" y="4636321"/>
            <a:ext cx="578108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Jones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D2006D-1038-6D5D-DA21-3B9914407203}"/>
              </a:ext>
            </a:extLst>
          </p:cNvPr>
          <p:cNvSpPr txBox="1"/>
          <p:nvPr/>
        </p:nvSpPr>
        <p:spPr>
          <a:xfrm>
            <a:off x="141416" y="1198322"/>
            <a:ext cx="90571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ジョーンズ先生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s. Jones.">
            <a:hlinkClick r:id="" action="ppaction://media"/>
            <a:extLst>
              <a:ext uri="{FF2B5EF4-FFF2-40B4-BE49-F238E27FC236}">
                <a16:creationId xmlns:a16="http://schemas.microsoft.com/office/drawing/2014/main" id="{E640318A-F0B9-4512-3A8E-DD6567C253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232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931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A1A47-5925-1425-A5AC-33FE146EA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D6F817-09BC-7CC3-6B82-87D7739847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B68ADD-0769-568F-134A-3B9AB1151AF9}"/>
              </a:ext>
            </a:extLst>
          </p:cNvPr>
          <p:cNvSpPr txBox="1"/>
          <p:nvPr/>
        </p:nvSpPr>
        <p:spPr>
          <a:xfrm>
            <a:off x="799553" y="2917321"/>
            <a:ext cx="75448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[M--] Jones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Ms. Jones.">
            <a:hlinkClick r:id="" action="ppaction://media"/>
            <a:extLst>
              <a:ext uri="{FF2B5EF4-FFF2-40B4-BE49-F238E27FC236}">
                <a16:creationId xmlns:a16="http://schemas.microsoft.com/office/drawing/2014/main" id="{7CCD28DD-2B35-37F7-62C6-1E162E73DF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232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3949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0C8DA-C25B-3DA4-95CF-AC164707B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D819C7-32E8-F661-B27B-2AE36D3963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1D1BA7-9119-3B57-F11F-69FE0668B1E4}"/>
              </a:ext>
            </a:extLst>
          </p:cNvPr>
          <p:cNvSpPr txBox="1"/>
          <p:nvPr/>
        </p:nvSpPr>
        <p:spPr>
          <a:xfrm>
            <a:off x="43422" y="2875002"/>
            <a:ext cx="90571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ジョーンズ先生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Ms. Jones.">
            <a:hlinkClick r:id="" action="ppaction://media"/>
            <a:extLst>
              <a:ext uri="{FF2B5EF4-FFF2-40B4-BE49-F238E27FC236}">
                <a16:creationId xmlns:a16="http://schemas.microsoft.com/office/drawing/2014/main" id="{95ED3946-2EF5-FC99-4449-AE712C54EC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2325" y="1803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3069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1A8A7-0B3D-F0FB-0E92-3D81CC2B5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7F39A74-6198-48FF-AFE6-4763CB17BE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376" b="43882"/>
          <a:stretch/>
        </p:blipFill>
        <p:spPr>
          <a:xfrm>
            <a:off x="243756" y="1022215"/>
            <a:ext cx="8658000" cy="65617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265908-9E6D-2F8D-08CA-1919238963C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B4A89F-B703-3F19-9519-C427850C51DC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a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1B2A3BCF-0CF9-6E0B-21F5-A1994A5F7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65C9A7-9EC3-3571-D825-4B46FAD4AD28}"/>
              </a:ext>
            </a:extLst>
          </p:cNvPr>
          <p:cNvSpPr txBox="1"/>
          <p:nvPr/>
        </p:nvSpPr>
        <p:spPr>
          <a:xfrm>
            <a:off x="1032444" y="1748665"/>
            <a:ext cx="18250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あれは学校です。</a:t>
            </a:r>
          </a:p>
        </p:txBody>
      </p:sp>
    </p:spTree>
    <p:extLst>
      <p:ext uri="{BB962C8B-B14F-4D97-AF65-F5344CB8AC3E}">
        <p14:creationId xmlns:p14="http://schemas.microsoft.com/office/powerpoint/2010/main" val="2718828152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9809-0F54-2683-FE8C-4FB9E6E60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E943BC8-CAE3-9375-B6EA-78F57E0E5A2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234D92-86E0-B4E6-0994-6A016FC6D8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B77DE7-3B58-4AEA-709B-582A44FE645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88C2E6-A13F-FE3C-6B04-5C9D182B5379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88921C0-3D2A-E9D8-63A3-06A026E8E79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11874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2182A-E104-5FFF-1C32-6C52A4AFF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484DC4-B7EE-EFA7-BEF8-C319DCF1DB1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86B72B-31B7-BA20-45E6-685565453740}"/>
              </a:ext>
            </a:extLst>
          </p:cNvPr>
          <p:cNvSpPr txBox="1"/>
          <p:nvPr/>
        </p:nvSpPr>
        <p:spPr>
          <a:xfrm>
            <a:off x="1800335" y="4636321"/>
            <a:ext cx="554332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school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4AB197-365B-202D-9EA2-F63FCDF29CBC}"/>
              </a:ext>
            </a:extLst>
          </p:cNvPr>
          <p:cNvSpPr txBox="1"/>
          <p:nvPr/>
        </p:nvSpPr>
        <p:spPr>
          <a:xfrm>
            <a:off x="1846503" y="1198322"/>
            <a:ext cx="54509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a school.">
            <a:hlinkClick r:id="" action="ppaction://media"/>
            <a:extLst>
              <a:ext uri="{FF2B5EF4-FFF2-40B4-BE49-F238E27FC236}">
                <a16:creationId xmlns:a16="http://schemas.microsoft.com/office/drawing/2014/main" id="{3DC6B0F4-41B6-9107-83D6-FC79DA04D4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233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0397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40078-3A2B-8C75-1408-8097D09ED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D05E1E-BA1F-CAA8-A74D-492E5926F6A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C9A926A-07D9-9CE1-62AE-F2FE112CD141}"/>
              </a:ext>
            </a:extLst>
          </p:cNvPr>
          <p:cNvSpPr txBox="1"/>
          <p:nvPr/>
        </p:nvSpPr>
        <p:spPr>
          <a:xfrm>
            <a:off x="1550109" y="2917321"/>
            <a:ext cx="604378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school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a school.">
            <a:hlinkClick r:id="" action="ppaction://media"/>
            <a:extLst>
              <a:ext uri="{FF2B5EF4-FFF2-40B4-BE49-F238E27FC236}">
                <a16:creationId xmlns:a16="http://schemas.microsoft.com/office/drawing/2014/main" id="{ECBBBF1C-029F-92B0-63B9-3D33951E36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233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1772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F9B68-6816-BBF5-4746-B99354526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B822F8-352F-C73D-1BA7-A8F04F76549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4ECF4F-95A2-761C-6208-F334B003DDBA}"/>
              </a:ext>
            </a:extLst>
          </p:cNvPr>
          <p:cNvSpPr txBox="1"/>
          <p:nvPr/>
        </p:nvSpPr>
        <p:spPr>
          <a:xfrm>
            <a:off x="1846503" y="2875002"/>
            <a:ext cx="54509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a school.">
            <a:hlinkClick r:id="" action="ppaction://media"/>
            <a:extLst>
              <a:ext uri="{FF2B5EF4-FFF2-40B4-BE49-F238E27FC236}">
                <a16:creationId xmlns:a16="http://schemas.microsoft.com/office/drawing/2014/main" id="{0A77A883-385D-700B-0B1E-6847E42A3B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1863" y="1233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461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46EBC-53B1-D389-1B08-76E1D500B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BF86E77-5607-A0C3-16AA-7B3F5987E1E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A2AA7A-071F-F5EA-41DE-EAA52938423C}"/>
              </a:ext>
            </a:extLst>
          </p:cNvPr>
          <p:cNvSpPr txBox="1"/>
          <p:nvPr/>
        </p:nvSpPr>
        <p:spPr>
          <a:xfrm>
            <a:off x="1800335" y="4636321"/>
            <a:ext cx="554332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racket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CF0C08-B2CE-AD22-7CEB-6651BDFD1090}"/>
              </a:ext>
            </a:extLst>
          </p:cNvPr>
          <p:cNvSpPr txBox="1"/>
          <p:nvPr/>
        </p:nvSpPr>
        <p:spPr>
          <a:xfrm>
            <a:off x="1272874" y="1284383"/>
            <a:ext cx="65982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ラケット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a racket.">
            <a:hlinkClick r:id="" action="ppaction://media"/>
            <a:extLst>
              <a:ext uri="{FF2B5EF4-FFF2-40B4-BE49-F238E27FC236}">
                <a16:creationId xmlns:a16="http://schemas.microsoft.com/office/drawing/2014/main" id="{29F03EEF-D868-25B8-6377-2EE07A9360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0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9773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842414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B8970-B2A5-0428-8E82-DEB1A5294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C5F458-BEE6-E174-2101-B6B78182CC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C05CDA-809D-505C-1181-CD716576A58D}"/>
              </a:ext>
            </a:extLst>
          </p:cNvPr>
          <p:cNvSpPr txBox="1"/>
          <p:nvPr/>
        </p:nvSpPr>
        <p:spPr>
          <a:xfrm>
            <a:off x="1393619" y="2917321"/>
            <a:ext cx="635676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racket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a racket.">
            <a:hlinkClick r:id="" action="ppaction://media"/>
            <a:extLst>
              <a:ext uri="{FF2B5EF4-FFF2-40B4-BE49-F238E27FC236}">
                <a16:creationId xmlns:a16="http://schemas.microsoft.com/office/drawing/2014/main" id="{1013A852-7120-ACB9-3A4F-CF4D4217AA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0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23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D7B3-CB12-2224-8B01-871BBA242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E1187F-F7C4-D7D7-16A1-5D5A42E1D1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FB6E04-F9FB-FD5D-4C1D-EDE24AE69D3E}"/>
              </a:ext>
            </a:extLst>
          </p:cNvPr>
          <p:cNvSpPr txBox="1"/>
          <p:nvPr/>
        </p:nvSpPr>
        <p:spPr>
          <a:xfrm>
            <a:off x="1272875" y="2875002"/>
            <a:ext cx="65982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ラケット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a racket.">
            <a:hlinkClick r:id="" action="ppaction://media"/>
            <a:extLst>
              <a:ext uri="{FF2B5EF4-FFF2-40B4-BE49-F238E27FC236}">
                <a16:creationId xmlns:a16="http://schemas.microsoft.com/office/drawing/2014/main" id="{8FFD8D16-04C4-EB3E-D6F9-48D27A54D8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0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485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AC8AD-54C9-243A-051C-814F00544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6E076-4DED-46A2-39CD-BA9B6468130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119259-8C73-27A5-A864-8CFE69862EAD}"/>
              </a:ext>
            </a:extLst>
          </p:cNvPr>
          <p:cNvSpPr txBox="1"/>
          <p:nvPr/>
        </p:nvSpPr>
        <p:spPr>
          <a:xfrm>
            <a:off x="1594034" y="4636321"/>
            <a:ext cx="595592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eraser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826B73-CDFF-07FD-399C-C0217385A4C2}"/>
              </a:ext>
            </a:extLst>
          </p:cNvPr>
          <p:cNvSpPr txBox="1"/>
          <p:nvPr/>
        </p:nvSpPr>
        <p:spPr>
          <a:xfrm>
            <a:off x="1272873" y="1198322"/>
            <a:ext cx="65982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消しゴム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an eraser.">
            <a:hlinkClick r:id="" action="ppaction://media"/>
            <a:extLst>
              <a:ext uri="{FF2B5EF4-FFF2-40B4-BE49-F238E27FC236}">
                <a16:creationId xmlns:a16="http://schemas.microsoft.com/office/drawing/2014/main" id="{A7C3B8C9-6934-2CF4-2F2E-E742363EB6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4400" y="1550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046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BCC29-8D7D-FDDC-7739-8C6D67C23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30ECE18-A1F1-DF8D-C6C6-6944CDF849D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37E6D9-CF63-A4FC-B751-E499C019A3A4}"/>
              </a:ext>
            </a:extLst>
          </p:cNvPr>
          <p:cNvSpPr txBox="1"/>
          <p:nvPr/>
        </p:nvSpPr>
        <p:spPr>
          <a:xfrm>
            <a:off x="1008781" y="2917321"/>
            <a:ext cx="712643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eraser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an eraser.">
            <a:hlinkClick r:id="" action="ppaction://media"/>
            <a:extLst>
              <a:ext uri="{FF2B5EF4-FFF2-40B4-BE49-F238E27FC236}">
                <a16:creationId xmlns:a16="http://schemas.microsoft.com/office/drawing/2014/main" id="{8BCC4BFD-E15C-801A-3AF6-025F14E53C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4400" y="1550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936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6CA79-12C1-446B-F44A-DEF7ABD73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CEA8D2-F027-AA55-83C8-484C94E81A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952482-F0FF-083A-F9A9-8F11A2F135E5}"/>
              </a:ext>
            </a:extLst>
          </p:cNvPr>
          <p:cNvSpPr txBox="1"/>
          <p:nvPr/>
        </p:nvSpPr>
        <p:spPr>
          <a:xfrm>
            <a:off x="1272875" y="2875002"/>
            <a:ext cx="65982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消しゴム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an eraser.">
            <a:hlinkClick r:id="" action="ppaction://media"/>
            <a:extLst>
              <a:ext uri="{FF2B5EF4-FFF2-40B4-BE49-F238E27FC236}">
                <a16:creationId xmlns:a16="http://schemas.microsoft.com/office/drawing/2014/main" id="{F1DC4E9D-52A9-502A-F0B7-6B2062798E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4400" y="1550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555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99B12-1E46-DDE5-CED8-2692FF97D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E01EFCE-8FE4-21C9-76D8-5119364B6F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7177" b="31678"/>
          <a:stretch/>
        </p:blipFill>
        <p:spPr>
          <a:xfrm>
            <a:off x="243756" y="1022215"/>
            <a:ext cx="8658000" cy="62276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7838BD-F1C3-C290-7350-940892A3AE5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C455D95-5AA5-1223-388A-C74D605D6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0FA9C2-595B-8589-A491-27493A1537EC}"/>
              </a:ext>
            </a:extLst>
          </p:cNvPr>
          <p:cNvSpPr txBox="1"/>
          <p:nvPr/>
        </p:nvSpPr>
        <p:spPr>
          <a:xfrm>
            <a:off x="1032444" y="1748665"/>
            <a:ext cx="23584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あちらはベッキーです。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F1A74A-C1C5-9DFE-1D34-2293B74DA10F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Becky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Becky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8104371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93D62-CF02-2620-024D-7FB15FD52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676B351-B0EB-B1BE-3759-37D947FCDE84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51374B-9130-D1DC-4CC8-53C9CE2FD159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4B8C51-7CDC-164F-1B9B-EEF29854422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23D3C3-3ED8-8F01-F435-C4F60BB3E0E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1314AD9-792D-C49C-C8A8-EAF2026F1176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432961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831DB-A068-026D-C7D6-EB4B7626F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5FFDCC-22EC-DEF7-F0B1-3DD3BAB3488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7157A8-E03E-4DCA-41BF-CD667FF3D675}"/>
              </a:ext>
            </a:extLst>
          </p:cNvPr>
          <p:cNvSpPr txBox="1"/>
          <p:nvPr/>
        </p:nvSpPr>
        <p:spPr>
          <a:xfrm>
            <a:off x="2148052" y="4636321"/>
            <a:ext cx="484789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Becky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BA3BC7-E370-F454-D13B-E275A3B94974}"/>
              </a:ext>
            </a:extLst>
          </p:cNvPr>
          <p:cNvSpPr txBox="1"/>
          <p:nvPr/>
        </p:nvSpPr>
        <p:spPr>
          <a:xfrm>
            <a:off x="923250" y="1198322"/>
            <a:ext cx="72974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ベッキー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Becky.">
            <a:hlinkClick r:id="" action="ppaction://media"/>
            <a:extLst>
              <a:ext uri="{FF2B5EF4-FFF2-40B4-BE49-F238E27FC236}">
                <a16:creationId xmlns:a16="http://schemas.microsoft.com/office/drawing/2014/main" id="{C8406E4A-C2CF-C247-FDFE-C3A4356DD5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7388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296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301CB-0582-378F-049A-605659C66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1AF9353-7F3F-6A49-3FAD-036AC46BE2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203EA05-AC1D-7780-07F0-7798C1385AC4}"/>
              </a:ext>
            </a:extLst>
          </p:cNvPr>
          <p:cNvSpPr txBox="1"/>
          <p:nvPr/>
        </p:nvSpPr>
        <p:spPr>
          <a:xfrm>
            <a:off x="1729544" y="2917321"/>
            <a:ext cx="56849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Becky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Becky.">
            <a:hlinkClick r:id="" action="ppaction://media"/>
            <a:extLst>
              <a:ext uri="{FF2B5EF4-FFF2-40B4-BE49-F238E27FC236}">
                <a16:creationId xmlns:a16="http://schemas.microsoft.com/office/drawing/2014/main" id="{D0710857-0D9E-78CB-0D60-44B450F3D4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7388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5535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15E43-CBBE-544E-68B3-A1DBC5E75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6EB04E-226D-D6E2-7B64-5A56C2BB44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54D2F2-CD19-C3A4-EDAD-BE2DCFFC12F8}"/>
              </a:ext>
            </a:extLst>
          </p:cNvPr>
          <p:cNvSpPr txBox="1"/>
          <p:nvPr/>
        </p:nvSpPr>
        <p:spPr>
          <a:xfrm>
            <a:off x="923251" y="2875002"/>
            <a:ext cx="72974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ベッキー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Becky.">
            <a:hlinkClick r:id="" action="ppaction://media"/>
            <a:extLst>
              <a:ext uri="{FF2B5EF4-FFF2-40B4-BE49-F238E27FC236}">
                <a16:creationId xmlns:a16="http://schemas.microsoft.com/office/drawing/2014/main" id="{9710C583-2E91-55C2-0168-68CA6FC66B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87388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971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2126874" y="4636321"/>
            <a:ext cx="489025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2176179" y="1198322"/>
            <a:ext cx="47916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 book">
            <a:hlinkClick r:id="" action="ppaction://media"/>
            <a:extLst>
              <a:ext uri="{FF2B5EF4-FFF2-40B4-BE49-F238E27FC236}">
                <a16:creationId xmlns:a16="http://schemas.microsoft.com/office/drawing/2014/main" id="{FF2DF95D-5166-0456-D167-302B9699E6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68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94540-4651-E9F2-FD04-31F40D09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80487F-2C34-D5D7-074C-856482E7706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66187C-C0BD-C71C-CDE8-AB59709FE2A0}"/>
              </a:ext>
            </a:extLst>
          </p:cNvPr>
          <p:cNvSpPr txBox="1"/>
          <p:nvPr/>
        </p:nvSpPr>
        <p:spPr>
          <a:xfrm>
            <a:off x="2580092" y="4636321"/>
            <a:ext cx="398380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B0A1CB-585A-0D15-6ACE-1B5870EB9A20}"/>
              </a:ext>
            </a:extLst>
          </p:cNvPr>
          <p:cNvSpPr txBox="1"/>
          <p:nvPr/>
        </p:nvSpPr>
        <p:spPr>
          <a:xfrm>
            <a:off x="1575038" y="1198322"/>
            <a:ext cx="59939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Bill.">
            <a:hlinkClick r:id="" action="ppaction://media"/>
            <a:extLst>
              <a:ext uri="{FF2B5EF4-FFF2-40B4-BE49-F238E27FC236}">
                <a16:creationId xmlns:a16="http://schemas.microsoft.com/office/drawing/2014/main" id="{98F1FDA4-F27A-0C31-BC78-E93A52560A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96913" y="183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931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2B520-9AEA-541F-1301-A66FE5522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B49B26-1F47-0C85-0715-33751BD3A40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8DB1B37-1E8B-758E-A4BA-B2AAC6F787D7}"/>
              </a:ext>
            </a:extLst>
          </p:cNvPr>
          <p:cNvSpPr txBox="1"/>
          <p:nvPr/>
        </p:nvSpPr>
        <p:spPr>
          <a:xfrm>
            <a:off x="2161068" y="2917321"/>
            <a:ext cx="482186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Bill.">
            <a:hlinkClick r:id="" action="ppaction://media"/>
            <a:extLst>
              <a:ext uri="{FF2B5EF4-FFF2-40B4-BE49-F238E27FC236}">
                <a16:creationId xmlns:a16="http://schemas.microsoft.com/office/drawing/2014/main" id="{06412CBF-66D2-31A6-3E3C-821E24E58D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96913" y="183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395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D0DAE-AA23-D3F0-70E5-D896E1852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20A538-90E1-30F8-B787-730DAEE5D4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DF37BD-92B6-3F00-497F-FC14348D71FE}"/>
              </a:ext>
            </a:extLst>
          </p:cNvPr>
          <p:cNvSpPr txBox="1"/>
          <p:nvPr/>
        </p:nvSpPr>
        <p:spPr>
          <a:xfrm>
            <a:off x="1569663" y="2875002"/>
            <a:ext cx="60046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Bill.">
            <a:hlinkClick r:id="" action="ppaction://media"/>
            <a:extLst>
              <a:ext uri="{FF2B5EF4-FFF2-40B4-BE49-F238E27FC236}">
                <a16:creationId xmlns:a16="http://schemas.microsoft.com/office/drawing/2014/main" id="{14F01473-2DE9-D45B-55AA-494CE41430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96913" y="1836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612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AC57D-9E68-C8C7-723B-66E09245B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2F1099-940D-5EE7-9FC3-24839FA9B5A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8DA1A4-4C22-F899-E130-27E2C00C0013}"/>
              </a:ext>
            </a:extLst>
          </p:cNvPr>
          <p:cNvSpPr txBox="1"/>
          <p:nvPr/>
        </p:nvSpPr>
        <p:spPr>
          <a:xfrm>
            <a:off x="1480807" y="4636321"/>
            <a:ext cx="618238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0363C09-6F03-747A-E555-7873061721D4}"/>
              </a:ext>
            </a:extLst>
          </p:cNvPr>
          <p:cNvSpPr txBox="1"/>
          <p:nvPr/>
        </p:nvSpPr>
        <p:spPr>
          <a:xfrm>
            <a:off x="307375" y="1198322"/>
            <a:ext cx="8529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Ms. Brown.">
            <a:hlinkClick r:id="" action="ppaction://media"/>
            <a:extLst>
              <a:ext uri="{FF2B5EF4-FFF2-40B4-BE49-F238E27FC236}">
                <a16:creationId xmlns:a16="http://schemas.microsoft.com/office/drawing/2014/main" id="{00C6DC32-1347-39E7-E7EF-F6BBD5B773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79438" y="236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9713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CDC9E-3295-7B45-EF1E-3709C5F1F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8B8C35-8E18-6786-6505-4A9435E901D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544BE2F-537D-844E-1A26-AF104A83FA2F}"/>
              </a:ext>
            </a:extLst>
          </p:cNvPr>
          <p:cNvSpPr txBox="1"/>
          <p:nvPr/>
        </p:nvSpPr>
        <p:spPr>
          <a:xfrm>
            <a:off x="722506" y="2917321"/>
            <a:ext cx="769898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[M--]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Ms. Brown.">
            <a:hlinkClick r:id="" action="ppaction://media"/>
            <a:extLst>
              <a:ext uri="{FF2B5EF4-FFF2-40B4-BE49-F238E27FC236}">
                <a16:creationId xmlns:a16="http://schemas.microsoft.com/office/drawing/2014/main" id="{692B0135-38FB-D268-0468-95AC24B89F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79438" y="236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9065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23383-6527-FA40-289E-1304A2299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2628A-CC52-7CA0-6BEC-F9039ED74B3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33D0FB1-1239-4A1C-5730-9AB1731E2FF1}"/>
              </a:ext>
            </a:extLst>
          </p:cNvPr>
          <p:cNvSpPr txBox="1"/>
          <p:nvPr/>
        </p:nvSpPr>
        <p:spPr>
          <a:xfrm>
            <a:off x="307376" y="2875002"/>
            <a:ext cx="8529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Ms. Brown.">
            <a:hlinkClick r:id="" action="ppaction://media"/>
            <a:extLst>
              <a:ext uri="{FF2B5EF4-FFF2-40B4-BE49-F238E27FC236}">
                <a16:creationId xmlns:a16="http://schemas.microsoft.com/office/drawing/2014/main" id="{DA191050-2169-E455-779C-BC819ABD58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79438" y="236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880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26840-C83A-6ED3-A774-723C1900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2EB1D1F-0A77-383C-3FC9-4FF652C0BD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0263" b="18334"/>
          <a:stretch/>
        </p:blipFill>
        <p:spPr>
          <a:xfrm>
            <a:off x="243756" y="1022215"/>
            <a:ext cx="8658000" cy="6372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DD2ADC-2A1F-C078-1D91-6BD426EA73D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589349-7F79-8DFC-4CB8-A5D0C8961CC3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my pen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は所有の意味をもち、「私のペン」を示しています。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7D39A4B-3184-2BEC-7508-EA003757E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8EABE6-A324-77C0-2BE3-67FB7EBCDC85}"/>
              </a:ext>
            </a:extLst>
          </p:cNvPr>
          <p:cNvSpPr txBox="1"/>
          <p:nvPr/>
        </p:nvSpPr>
        <p:spPr>
          <a:xfrm>
            <a:off x="1032444" y="1748665"/>
            <a:ext cx="22632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これは私のペンです。</a:t>
            </a:r>
          </a:p>
        </p:txBody>
      </p:sp>
    </p:spTree>
    <p:extLst>
      <p:ext uri="{BB962C8B-B14F-4D97-AF65-F5344CB8AC3E}">
        <p14:creationId xmlns:p14="http://schemas.microsoft.com/office/powerpoint/2010/main" val="3690442316"/>
      </p:ext>
    </p:extLst>
  </p:cSld>
  <p:clrMapOvr>
    <a:masterClrMapping/>
  </p:clrMapOvr>
  <p:transition spd="slow">
    <p:push dir="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F43A7-56BD-8214-F7A1-360A5EC1B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7F9C674-724E-F6EE-BA1C-B7F1F1DADE4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9CDE71-5ACA-E7A7-B279-1EA43672687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0D967F-3DD8-8A2E-2C91-A7B96B92099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73621-5C1C-B5A1-7D90-21038F1423DF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F4C2551-6F34-EF6F-39A4-C097B06DC36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209707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B0804-C9F9-28A1-7F93-94BD4517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5BC58F-44F5-FCD9-DA9A-B60644B2610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C01A5FA-EFA3-1F65-737C-CB3ED5F00C4F}"/>
              </a:ext>
            </a:extLst>
          </p:cNvPr>
          <p:cNvSpPr txBox="1"/>
          <p:nvPr/>
        </p:nvSpPr>
        <p:spPr>
          <a:xfrm>
            <a:off x="1985934" y="4636321"/>
            <a:ext cx="517213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143D0B-06A6-CC70-2780-3BCB9503EEC0}"/>
              </a:ext>
            </a:extLst>
          </p:cNvPr>
          <p:cNvSpPr txBox="1"/>
          <p:nvPr/>
        </p:nvSpPr>
        <p:spPr>
          <a:xfrm>
            <a:off x="1259428" y="119832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私のペン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y pen.">
            <a:hlinkClick r:id="" action="ppaction://media"/>
            <a:extLst>
              <a:ext uri="{FF2B5EF4-FFF2-40B4-BE49-F238E27FC236}">
                <a16:creationId xmlns:a16="http://schemas.microsoft.com/office/drawing/2014/main" id="{76DB1F9D-93F1-44E1-0131-30AE53D3F4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8188" y="1141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7849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DB716-BEF0-3175-4884-18162802A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691FAB2-813C-0648-980B-91B23EA3969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CD065F-9D55-6067-7720-7A95C072E150}"/>
              </a:ext>
            </a:extLst>
          </p:cNvPr>
          <p:cNvSpPr txBox="1"/>
          <p:nvPr/>
        </p:nvSpPr>
        <p:spPr>
          <a:xfrm>
            <a:off x="1475394" y="2917321"/>
            <a:ext cx="61932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my pen.">
            <a:hlinkClick r:id="" action="ppaction://media"/>
            <a:extLst>
              <a:ext uri="{FF2B5EF4-FFF2-40B4-BE49-F238E27FC236}">
                <a16:creationId xmlns:a16="http://schemas.microsoft.com/office/drawing/2014/main" id="{A4EF5002-21E2-51D6-12FB-5639705D69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8188" y="1141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080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5C42AD-9B11-D4CF-93D3-5C43B4E833A1}"/>
              </a:ext>
            </a:extLst>
          </p:cNvPr>
          <p:cNvSpPr txBox="1"/>
          <p:nvPr/>
        </p:nvSpPr>
        <p:spPr>
          <a:xfrm>
            <a:off x="1798543" y="2917321"/>
            <a:ext cx="554691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a book">
            <a:hlinkClick r:id="" action="ppaction://media"/>
            <a:extLst>
              <a:ext uri="{FF2B5EF4-FFF2-40B4-BE49-F238E27FC236}">
                <a16:creationId xmlns:a16="http://schemas.microsoft.com/office/drawing/2014/main" id="{6F7FE3AE-CAD8-EF45-76FF-4736CA5F10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68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927B6-3A98-6B50-5130-942279DC5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937938-9270-4CBF-849F-05B29B9BDD0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A66509-9F78-FACE-B564-82FCAD6DE3F9}"/>
              </a:ext>
            </a:extLst>
          </p:cNvPr>
          <p:cNvSpPr txBox="1"/>
          <p:nvPr/>
        </p:nvSpPr>
        <p:spPr>
          <a:xfrm>
            <a:off x="1259428" y="287500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私のペン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my pen.">
            <a:hlinkClick r:id="" action="ppaction://media"/>
            <a:extLst>
              <a:ext uri="{FF2B5EF4-FFF2-40B4-BE49-F238E27FC236}">
                <a16:creationId xmlns:a16="http://schemas.microsoft.com/office/drawing/2014/main" id="{C387295C-8728-515E-A5F7-72605DFC83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38188" y="1141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424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E0ED-FE3C-B000-DEFD-F9FCB9B73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B70ACB-B04E-26CB-1A06-729F00D6020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944626-7D48-9492-FED4-9454C05CA582}"/>
              </a:ext>
            </a:extLst>
          </p:cNvPr>
          <p:cNvSpPr txBox="1"/>
          <p:nvPr/>
        </p:nvSpPr>
        <p:spPr>
          <a:xfrm>
            <a:off x="1052134" y="4636321"/>
            <a:ext cx="703973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dictionary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CB9A37B-3F79-7FAF-568B-8B1AA557486E}"/>
              </a:ext>
            </a:extLst>
          </p:cNvPr>
          <p:cNvSpPr txBox="1"/>
          <p:nvPr/>
        </p:nvSpPr>
        <p:spPr>
          <a:xfrm>
            <a:off x="1259428" y="119832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私の辞書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y dictionary.">
            <a:hlinkClick r:id="" action="ppaction://media"/>
            <a:extLst>
              <a:ext uri="{FF2B5EF4-FFF2-40B4-BE49-F238E27FC236}">
                <a16:creationId xmlns:a16="http://schemas.microsoft.com/office/drawing/2014/main" id="{5C777A8D-A508-E390-96A3-B44B96EB5F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2788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56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A8542-7F5D-154F-E330-44B2B5A0A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89AC88-7194-3970-F84B-022D3696B4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F0C2D8-1BE9-8D5F-8385-BDF64069466F}"/>
              </a:ext>
            </a:extLst>
          </p:cNvPr>
          <p:cNvSpPr txBox="1"/>
          <p:nvPr/>
        </p:nvSpPr>
        <p:spPr>
          <a:xfrm>
            <a:off x="333487" y="2917321"/>
            <a:ext cx="847702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dictionary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my dictionary.">
            <a:hlinkClick r:id="" action="ppaction://media"/>
            <a:extLst>
              <a:ext uri="{FF2B5EF4-FFF2-40B4-BE49-F238E27FC236}">
                <a16:creationId xmlns:a16="http://schemas.microsoft.com/office/drawing/2014/main" id="{1C9291FD-B58F-CA31-2D24-48472B51BB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2788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6383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974F1-6CAA-BA74-4453-DEFDE7DEE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C3DC46-3BB0-590B-C35C-A42A6595850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45FEE6-7096-D05F-A242-E1CF659837C5}"/>
              </a:ext>
            </a:extLst>
          </p:cNvPr>
          <p:cNvSpPr txBox="1"/>
          <p:nvPr/>
        </p:nvSpPr>
        <p:spPr>
          <a:xfrm>
            <a:off x="1259428" y="287500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私の辞書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my dictionary.">
            <a:hlinkClick r:id="" action="ppaction://media"/>
            <a:extLst>
              <a:ext uri="{FF2B5EF4-FFF2-40B4-BE49-F238E27FC236}">
                <a16:creationId xmlns:a16="http://schemas.microsoft.com/office/drawing/2014/main" id="{79728C1E-B5B1-2492-0997-DD9FE2DFE9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12788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74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BA5DF-CD09-AE20-D3D9-E9C57F535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F6BA28-6688-B92B-B848-A959003DA53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679F13-CEB7-55C4-23A4-2501298BC86D}"/>
              </a:ext>
            </a:extLst>
          </p:cNvPr>
          <p:cNvSpPr txBox="1"/>
          <p:nvPr/>
        </p:nvSpPr>
        <p:spPr>
          <a:xfrm>
            <a:off x="1644862" y="4636321"/>
            <a:ext cx="585427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EEB0E6-E429-A11C-145C-69F5A7B5DDDF}"/>
              </a:ext>
            </a:extLst>
          </p:cNvPr>
          <p:cNvSpPr txBox="1"/>
          <p:nvPr/>
        </p:nvSpPr>
        <p:spPr>
          <a:xfrm>
            <a:off x="1259428" y="119832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y father.">
            <a:hlinkClick r:id="" action="ppaction://media"/>
            <a:extLst>
              <a:ext uri="{FF2B5EF4-FFF2-40B4-BE49-F238E27FC236}">
                <a16:creationId xmlns:a16="http://schemas.microsoft.com/office/drawing/2014/main" id="{8F7D17F7-ED6D-AB60-DC6C-A1894450D6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1435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69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C8DA5-77C3-BFBA-39D5-13910BE5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E08E4A-4940-74EB-3399-616D90E48C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6490FC-5661-255A-B356-865F794DF37A}"/>
              </a:ext>
            </a:extLst>
          </p:cNvPr>
          <p:cNvSpPr txBox="1"/>
          <p:nvPr/>
        </p:nvSpPr>
        <p:spPr>
          <a:xfrm>
            <a:off x="903642" y="2917321"/>
            <a:ext cx="733671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father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my father.">
            <a:hlinkClick r:id="" action="ppaction://media"/>
            <a:extLst>
              <a:ext uri="{FF2B5EF4-FFF2-40B4-BE49-F238E27FC236}">
                <a16:creationId xmlns:a16="http://schemas.microsoft.com/office/drawing/2014/main" id="{79DA4922-1252-764E-D73D-2ABCC6927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1435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0702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998D4-1864-F9FE-3990-716EE6619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EF7BC8-A3C3-60C8-4DE5-637136E36C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08521F5-9846-9117-E1AB-1F2286270FC0}"/>
              </a:ext>
            </a:extLst>
          </p:cNvPr>
          <p:cNvSpPr txBox="1"/>
          <p:nvPr/>
        </p:nvSpPr>
        <p:spPr>
          <a:xfrm>
            <a:off x="1259428" y="2875002"/>
            <a:ext cx="6625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my father.">
            <a:hlinkClick r:id="" action="ppaction://media"/>
            <a:extLst>
              <a:ext uri="{FF2B5EF4-FFF2-40B4-BE49-F238E27FC236}">
                <a16:creationId xmlns:a16="http://schemas.microsoft.com/office/drawing/2014/main" id="{CB2C8761-7846-B9D8-DD37-4150089846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0263" y="1435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57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C34C9-57F0-FF08-4F35-966B8C19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E9C2F29-BD95-4E9F-B573-132C74A191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1981" b="3190"/>
          <a:stretch/>
        </p:blipFill>
        <p:spPr>
          <a:xfrm>
            <a:off x="243756" y="1003165"/>
            <a:ext cx="8658000" cy="82867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7B1C007-D3CB-5824-02F9-05D6E6D0735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0A2858-14D6-5483-E030-2B5F34A41CBF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desk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your desk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は所有の意味をもち、「あなたの机」を示しています。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8CB52C-7ECB-B0FA-4A75-8FC382E36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AED334-886F-6140-827A-41314152FAF9}"/>
              </a:ext>
            </a:extLst>
          </p:cNvPr>
          <p:cNvSpPr txBox="1"/>
          <p:nvPr/>
        </p:nvSpPr>
        <p:spPr>
          <a:xfrm>
            <a:off x="1032444" y="1748665"/>
            <a:ext cx="25299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あれはあなたの机です。</a:t>
            </a:r>
          </a:p>
        </p:txBody>
      </p:sp>
    </p:spTree>
    <p:extLst>
      <p:ext uri="{BB962C8B-B14F-4D97-AF65-F5344CB8AC3E}">
        <p14:creationId xmlns:p14="http://schemas.microsoft.com/office/powerpoint/2010/main" val="3382805898"/>
      </p:ext>
    </p:extLst>
  </p:cSld>
  <p:clrMapOvr>
    <a:masterClrMapping/>
  </p:clrMapOvr>
  <p:transition spd="slow">
    <p:push dir="u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51BCB-ECE7-EBA5-811F-7DD7C6CB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9296187-79AD-C74C-0CF5-BB7200CDD4E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FAD3D1-7435-3345-8039-1204F508432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2BEBD0-0FDE-169A-3585-8EAE74EA629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7AE5FB-26BD-287A-FA9F-58542CC46CB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A94756F-788A-2964-A7A2-4E2E162EC37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594971"/>
      </p:ext>
    </p:extLst>
  </p:cSld>
  <p:clrMapOvr>
    <a:masterClrMapping/>
  </p:clrMapOvr>
  <p:transition spd="slow">
    <p:push dir="u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33EEE-7191-C9BB-162E-88F55176F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9CEED6-6389-751A-64EA-8A58978CCF2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18A1D9-A15A-F4D0-BD2D-95EEB77F6483}"/>
              </a:ext>
            </a:extLst>
          </p:cNvPr>
          <p:cNvSpPr txBox="1"/>
          <p:nvPr/>
        </p:nvSpPr>
        <p:spPr>
          <a:xfrm>
            <a:off x="1573879" y="4636321"/>
            <a:ext cx="599624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desk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73B3B5B-3EEF-553A-9881-D48092B804EE}"/>
              </a:ext>
            </a:extLst>
          </p:cNvPr>
          <p:cNvSpPr txBox="1"/>
          <p:nvPr/>
        </p:nvSpPr>
        <p:spPr>
          <a:xfrm>
            <a:off x="952443" y="1198322"/>
            <a:ext cx="72391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あなたの机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your desk.">
            <a:hlinkClick r:id="" action="ppaction://media"/>
            <a:extLst>
              <a:ext uri="{FF2B5EF4-FFF2-40B4-BE49-F238E27FC236}">
                <a16:creationId xmlns:a16="http://schemas.microsoft.com/office/drawing/2014/main" id="{03166BB3-43E9-7853-2299-67E66E4CE9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352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C6DF0F-D11B-3D44-CA64-65A843FF4E2C}"/>
              </a:ext>
            </a:extLst>
          </p:cNvPr>
          <p:cNvSpPr txBox="1"/>
          <p:nvPr/>
        </p:nvSpPr>
        <p:spPr>
          <a:xfrm>
            <a:off x="2176179" y="2875002"/>
            <a:ext cx="47916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 book">
            <a:hlinkClick r:id="" action="ppaction://media"/>
            <a:extLst>
              <a:ext uri="{FF2B5EF4-FFF2-40B4-BE49-F238E27FC236}">
                <a16:creationId xmlns:a16="http://schemas.microsoft.com/office/drawing/2014/main" id="{51A7CA98-7108-8BE1-46E8-3B6D5CE20D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668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5BE95-A842-60F0-FF78-0D0066615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74BD71A-89FA-5085-F2B0-88DD21136C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3C7543-17AC-6DDD-37C1-F136D0149A0A}"/>
              </a:ext>
            </a:extLst>
          </p:cNvPr>
          <p:cNvSpPr txBox="1"/>
          <p:nvPr/>
        </p:nvSpPr>
        <p:spPr>
          <a:xfrm>
            <a:off x="1157245" y="2917321"/>
            <a:ext cx="682951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desk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your desk.">
            <a:hlinkClick r:id="" action="ppaction://media"/>
            <a:extLst>
              <a:ext uri="{FF2B5EF4-FFF2-40B4-BE49-F238E27FC236}">
                <a16:creationId xmlns:a16="http://schemas.microsoft.com/office/drawing/2014/main" id="{1DB98EE3-CFCE-5C6A-13DB-F9917AD21B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7860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EB46E-0464-0C06-94FC-35CCC51F1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F841F6-6D44-43FA-4E7B-EB313C4DF4B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499D2E-E3D1-8D75-B906-0509704B0638}"/>
              </a:ext>
            </a:extLst>
          </p:cNvPr>
          <p:cNvSpPr txBox="1"/>
          <p:nvPr/>
        </p:nvSpPr>
        <p:spPr>
          <a:xfrm>
            <a:off x="952443" y="2875002"/>
            <a:ext cx="72391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あなたの机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your desk.">
            <a:hlinkClick r:id="" action="ppaction://media"/>
            <a:extLst>
              <a:ext uri="{FF2B5EF4-FFF2-40B4-BE49-F238E27FC236}">
                <a16:creationId xmlns:a16="http://schemas.microsoft.com/office/drawing/2014/main" id="{E77E5F58-729B-5B52-FFF3-B5066E2E2E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491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DF86F-D91E-237E-3813-974835110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1DC4B4-FBCA-233B-076D-A6D94170B26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702E7A-C81C-6C5C-E374-58CE5069B3C0}"/>
              </a:ext>
            </a:extLst>
          </p:cNvPr>
          <p:cNvSpPr txBox="1"/>
          <p:nvPr/>
        </p:nvSpPr>
        <p:spPr>
          <a:xfrm>
            <a:off x="1647550" y="4636321"/>
            <a:ext cx="584889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C82708-BD37-F24D-7CC1-29FD7C3BA037}"/>
              </a:ext>
            </a:extLst>
          </p:cNvPr>
          <p:cNvSpPr txBox="1"/>
          <p:nvPr/>
        </p:nvSpPr>
        <p:spPr>
          <a:xfrm>
            <a:off x="336370" y="1198322"/>
            <a:ext cx="8471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あなたの自転車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your bike.">
            <a:hlinkClick r:id="" action="ppaction://media"/>
            <a:extLst>
              <a:ext uri="{FF2B5EF4-FFF2-40B4-BE49-F238E27FC236}">
                <a16:creationId xmlns:a16="http://schemas.microsoft.com/office/drawing/2014/main" id="{FA60BEB4-8241-1773-394C-8225F7DFD8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87375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128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7BF47-4D8E-1745-6077-E43A4F096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7FE2ED1-CC3B-025F-222D-7426309F60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AEC1433-7DE0-9CAB-D95A-E5F1698BF745}"/>
              </a:ext>
            </a:extLst>
          </p:cNvPr>
          <p:cNvSpPr txBox="1"/>
          <p:nvPr/>
        </p:nvSpPr>
        <p:spPr>
          <a:xfrm>
            <a:off x="1051959" y="2917321"/>
            <a:ext cx="704008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your bike.">
            <a:hlinkClick r:id="" action="ppaction://media"/>
            <a:extLst>
              <a:ext uri="{FF2B5EF4-FFF2-40B4-BE49-F238E27FC236}">
                <a16:creationId xmlns:a16="http://schemas.microsoft.com/office/drawing/2014/main" id="{EA48947C-330A-426C-3C61-7AEB4FDD16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87375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87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8DED2-57D7-7A6D-39DD-8DF93C4B7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C4FF1B-D7CC-7941-7B86-14C2DC4844B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D7CBA8-AEF1-375E-3AEC-3FB5A4E3B76E}"/>
              </a:ext>
            </a:extLst>
          </p:cNvPr>
          <p:cNvSpPr txBox="1"/>
          <p:nvPr/>
        </p:nvSpPr>
        <p:spPr>
          <a:xfrm>
            <a:off x="336372" y="2875002"/>
            <a:ext cx="8471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あなたの自転車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your bike.">
            <a:hlinkClick r:id="" action="ppaction://media"/>
            <a:extLst>
              <a:ext uri="{FF2B5EF4-FFF2-40B4-BE49-F238E27FC236}">
                <a16:creationId xmlns:a16="http://schemas.microsoft.com/office/drawing/2014/main" id="{AEF841CC-A38A-8FD0-6698-79E314C35B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87375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5872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2B3DF-3A13-BAE0-51D6-2D7AC5775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12D282-5BBA-F9C7-DE0A-20884785E3C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C73497-EA92-0970-C784-55C381611114}"/>
              </a:ext>
            </a:extLst>
          </p:cNvPr>
          <p:cNvSpPr txBox="1"/>
          <p:nvPr/>
        </p:nvSpPr>
        <p:spPr>
          <a:xfrm>
            <a:off x="1140310" y="4636321"/>
            <a:ext cx="686337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3F2506-5E20-E74C-D89E-9F4566CD9C8E}"/>
              </a:ext>
            </a:extLst>
          </p:cNvPr>
          <p:cNvSpPr txBox="1"/>
          <p:nvPr/>
        </p:nvSpPr>
        <p:spPr>
          <a:xfrm>
            <a:off x="328107" y="1198322"/>
            <a:ext cx="8487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your teacher.">
            <a:hlinkClick r:id="" action="ppaction://media"/>
            <a:extLst>
              <a:ext uri="{FF2B5EF4-FFF2-40B4-BE49-F238E27FC236}">
                <a16:creationId xmlns:a16="http://schemas.microsoft.com/office/drawing/2014/main" id="{B4F62031-05C7-E19C-91D1-3107006867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9278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BCD29-6660-023A-2832-8F2F29B44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B7D6E9-3799-353F-9E96-CA03349D9A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43DEC9-83D2-E4D5-5365-54EC810CC8C6}"/>
              </a:ext>
            </a:extLst>
          </p:cNvPr>
          <p:cNvSpPr txBox="1"/>
          <p:nvPr/>
        </p:nvSpPr>
        <p:spPr>
          <a:xfrm>
            <a:off x="532503" y="2917321"/>
            <a:ext cx="807899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your teacher.">
            <a:hlinkClick r:id="" action="ppaction://media"/>
            <a:extLst>
              <a:ext uri="{FF2B5EF4-FFF2-40B4-BE49-F238E27FC236}">
                <a16:creationId xmlns:a16="http://schemas.microsoft.com/office/drawing/2014/main" id="{295FF689-F9DD-FCDF-5557-C6B7F5B0C7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6895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1DF16-3AB9-DC7C-951B-93430D843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521E0C-0D5C-81C1-9A0D-2549956F92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2E1F14-976C-E63B-70D7-48AA6278FB33}"/>
              </a:ext>
            </a:extLst>
          </p:cNvPr>
          <p:cNvSpPr txBox="1"/>
          <p:nvPr/>
        </p:nvSpPr>
        <p:spPr>
          <a:xfrm>
            <a:off x="328108" y="2875002"/>
            <a:ext cx="8487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あなたの先生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at is your teacher.">
            <a:hlinkClick r:id="" action="ppaction://media"/>
            <a:extLst>
              <a:ext uri="{FF2B5EF4-FFF2-40B4-BE49-F238E27FC236}">
                <a16:creationId xmlns:a16="http://schemas.microsoft.com/office/drawing/2014/main" id="{EB86E34A-0AD6-7FA9-0E04-FFF489F80C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461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0827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14F6E-8709-EDDC-5BFA-3E795DBB8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307FB0D-5F92-3A51-3562-208C6A7C254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109F5D-FA54-8717-2496-61D9999D47FE}"/>
              </a:ext>
            </a:extLst>
          </p:cNvPr>
          <p:cNvSpPr txBox="1"/>
          <p:nvPr/>
        </p:nvSpPr>
        <p:spPr>
          <a:xfrm>
            <a:off x="1379275" y="4636321"/>
            <a:ext cx="638545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notebook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78863E-A6E2-3B4B-8D94-A423E54DCF87}"/>
              </a:ext>
            </a:extLst>
          </p:cNvPr>
          <p:cNvSpPr txBox="1"/>
          <p:nvPr/>
        </p:nvSpPr>
        <p:spPr>
          <a:xfrm>
            <a:off x="1432334" y="1176846"/>
            <a:ext cx="6279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ノート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 notebook.">
            <a:hlinkClick r:id="" action="ppaction://media"/>
            <a:extLst>
              <a:ext uri="{FF2B5EF4-FFF2-40B4-BE49-F238E27FC236}">
                <a16:creationId xmlns:a16="http://schemas.microsoft.com/office/drawing/2014/main" id="{13CAC521-E26B-20D5-D3C0-FF47038337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20713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4165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11281-C7FF-20EC-65E6-2A9AC243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98C56A7-D0BB-DFAD-EE0B-35229820ADF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612B49-A0A5-3B91-2D15-AFFF72B51E88}"/>
              </a:ext>
            </a:extLst>
          </p:cNvPr>
          <p:cNvSpPr txBox="1"/>
          <p:nvPr/>
        </p:nvSpPr>
        <p:spPr>
          <a:xfrm>
            <a:off x="847668" y="2917321"/>
            <a:ext cx="744866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notebook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a notebook.">
            <a:hlinkClick r:id="" action="ppaction://media"/>
            <a:extLst>
              <a:ext uri="{FF2B5EF4-FFF2-40B4-BE49-F238E27FC236}">
                <a16:creationId xmlns:a16="http://schemas.microsoft.com/office/drawing/2014/main" id="{BE97E9AB-4CE3-4630-6F04-AF08201116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20713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747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C0C9B-7EDD-DAA7-F5BC-F8F7DE315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1B6250-6735-70EF-78FE-433A238C61C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B7DB12D-0FA9-CF61-CCFD-2855D8E03923}"/>
              </a:ext>
            </a:extLst>
          </p:cNvPr>
          <p:cNvSpPr txBox="1"/>
          <p:nvPr/>
        </p:nvSpPr>
        <p:spPr>
          <a:xfrm>
            <a:off x="1502259" y="2875002"/>
            <a:ext cx="61394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ノート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a notebook.">
            <a:hlinkClick r:id="" action="ppaction://media"/>
            <a:extLst>
              <a:ext uri="{FF2B5EF4-FFF2-40B4-BE49-F238E27FC236}">
                <a16:creationId xmlns:a16="http://schemas.microsoft.com/office/drawing/2014/main" id="{0FA66A34-AE10-D39E-0E64-C783D8E806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20713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552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16176</TotalTime>
  <Words>867</Words>
  <Application>Microsoft Office PowerPoint</Application>
  <PresentationFormat>画面に合わせる (4:3)</PresentationFormat>
  <Paragraphs>183</Paragraphs>
  <Slides>67</Slides>
  <Notes>54</Notes>
  <HiddenSlides>0</HiddenSlides>
  <MMClips>54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67</vt:i4>
      </vt:variant>
    </vt:vector>
  </HeadingPairs>
  <TitlesOfParts>
    <vt:vector size="7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2036</cp:revision>
  <cp:lastPrinted>2016-06-23T16:36:17Z</cp:lastPrinted>
  <dcterms:created xsi:type="dcterms:W3CDTF">2016-05-30T03:13:09Z</dcterms:created>
  <dcterms:modified xsi:type="dcterms:W3CDTF">2025-09-29T10:25:49Z</dcterms:modified>
</cp:coreProperties>
</file>