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401433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48616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369112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の文は、「これ［こちら］は～です。」と近くにあるものや人を指すときの表現。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の文は、「あれ［あちら］は～です。」と離れたところにあるものや人を指すときの表現。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と同じ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動詞は主語によって使い分ける。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83D4A29-50D6-6E5D-CA91-5FE50AFE6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5881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06_01_kihon">
            <a:hlinkClick r:id="" action="ppaction://media"/>
            <a:extLst>
              <a:ext uri="{FF2B5EF4-FFF2-40B4-BE49-F238E27FC236}">
                <a16:creationId xmlns:a16="http://schemas.microsoft.com/office/drawing/2014/main" id="{86897B6E-38C8-F080-62DA-611AFBA3D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8863" y="2189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これ［こちら］は～です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5430991-92F2-9515-1C45-A75CFA6B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499A8A-8659-FE33-DCEF-2F7557BC3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6_03_kihon_t_1">
            <a:hlinkClick r:id="" action="ppaction://media"/>
            <a:extLst>
              <a:ext uri="{FF2B5EF4-FFF2-40B4-BE49-F238E27FC236}">
                <a16:creationId xmlns:a16="http://schemas.microsoft.com/office/drawing/2014/main" id="{BCB7519F-137D-F8C7-44E0-16B901201F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1788" y="760413"/>
            <a:ext cx="406400" cy="406400"/>
          </a:xfrm>
          <a:prstGeom prst="rect">
            <a:avLst/>
          </a:prstGeom>
        </p:spPr>
      </p:pic>
      <p:pic>
        <p:nvPicPr>
          <p:cNvPr id="8" name="AS_G1_06_03_kihon_t_1">
            <a:hlinkClick r:id="" action="ppaction://media"/>
            <a:extLst>
              <a:ext uri="{FF2B5EF4-FFF2-40B4-BE49-F238E27FC236}">
                <a16:creationId xmlns:a16="http://schemas.microsoft.com/office/drawing/2014/main" id="{FCD458C9-3313-4D88-A495-F652FF6C36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1788" y="0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5D0A3B7-BF0A-71F5-54F1-8B44C8A6CDF3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7FC6E9B-F348-5CA0-AB98-604A5933C769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5ACAE7B-9D3A-094B-6FF3-0EFADC88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933B5E-3FF5-5969-F77E-884D8A90451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39C72FA-B776-6AFA-0368-54EA640AF971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AF24DB-0CD5-7135-9483-EEA95BEA85AB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22FE81D-D4D1-4F42-6F15-EBFCF171A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936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is a bike.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06_04_kihon_t_2">
            <a:hlinkClick r:id="" action="ppaction://media"/>
            <a:extLst>
              <a:ext uri="{FF2B5EF4-FFF2-40B4-BE49-F238E27FC236}">
                <a16:creationId xmlns:a16="http://schemas.microsoft.com/office/drawing/2014/main" id="{72C2FC3C-D413-89EB-DB5D-5E3F53BA99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7625" y="2882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16177</TotalTime>
  <Words>242</Words>
  <Application>Microsoft Office PowerPoint</Application>
  <PresentationFormat>画面に合わせる (4:3)</PresentationFormat>
  <Paragraphs>26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2036</cp:revision>
  <cp:lastPrinted>2016-06-23T16:36:17Z</cp:lastPrinted>
  <dcterms:created xsi:type="dcterms:W3CDTF">2016-05-30T03:13:09Z</dcterms:created>
  <dcterms:modified xsi:type="dcterms:W3CDTF">2025-09-29T10:23:37Z</dcterms:modified>
</cp:coreProperties>
</file>