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No.6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A2934EFC-2064-D5D2-46BA-780D6911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A09355D-C56F-AA42-1A28-C5AB75B1468A}"/>
              </a:ext>
            </a:extLst>
          </p:cNvPr>
          <p:cNvSpPr/>
          <p:nvPr/>
        </p:nvSpPr>
        <p:spPr>
          <a:xfrm>
            <a:off x="834473" y="3962352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4362961"/>
            <a:ext cx="401433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49983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235450"/>
            <a:ext cx="486162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65307"/>
            <a:ext cx="766750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50774"/>
            <a:ext cx="3691124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の文は、「これ［こちら］は～です。」と近くにあるものや人を指すときの表現。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の文は、「あれ［あちら］は～です。」と離れたところにあるものや人を指すときの表現。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は「～です」という意味で、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と同じ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動詞は主語によって使い分ける。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3D4A29-50D6-6E5D-CA91-5FE50AFE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6" y="1149743"/>
            <a:ext cx="8658000" cy="558819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AS_G1_06_01_kihon">
            <a:hlinkClick r:id="" action="ppaction://media"/>
            <a:extLst>
              <a:ext uri="{FF2B5EF4-FFF2-40B4-BE49-F238E27FC236}">
                <a16:creationId xmlns:a16="http://schemas.microsoft.com/office/drawing/2014/main" id="{86897B6E-38C8-F080-62DA-611AFBA3D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8863" y="2189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これ［こちら］は～です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5430991-92F2-9515-1C45-A75CFA6B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499A8A-8659-FE33-DCEF-2F7557BC3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264858" y="3310150"/>
            <a:ext cx="566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     dictionary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AS_G1_06_03_kihon_t_1">
            <a:hlinkClick r:id="" action="ppaction://media"/>
            <a:extLst>
              <a:ext uri="{FF2B5EF4-FFF2-40B4-BE49-F238E27FC236}">
                <a16:creationId xmlns:a16="http://schemas.microsoft.com/office/drawing/2014/main" id="{BCB7519F-137D-F8C7-44E0-16B901201F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61788" y="760413"/>
            <a:ext cx="406400" cy="406400"/>
          </a:xfrm>
          <a:prstGeom prst="rect">
            <a:avLst/>
          </a:prstGeom>
        </p:spPr>
      </p:pic>
      <p:pic>
        <p:nvPicPr>
          <p:cNvPr id="8" name="AS_G1_06_03_kihon_t_1">
            <a:hlinkClick r:id="" action="ppaction://media"/>
            <a:extLst>
              <a:ext uri="{FF2B5EF4-FFF2-40B4-BE49-F238E27FC236}">
                <a16:creationId xmlns:a16="http://schemas.microsoft.com/office/drawing/2014/main" id="{FCD458C9-3313-4D88-A495-F652FF6C3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61788" y="0"/>
            <a:ext cx="406400" cy="4064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5D0A3B7-BF0A-71F5-54F1-8B44C8A6CDF3}"/>
              </a:ext>
            </a:extLst>
          </p:cNvPr>
          <p:cNvSpPr txBox="1"/>
          <p:nvPr/>
        </p:nvSpPr>
        <p:spPr>
          <a:xfrm>
            <a:off x="1264937" y="4510729"/>
            <a:ext cx="4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sister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7FC6E9B-F348-5CA0-AB98-604A5933C769}"/>
              </a:ext>
            </a:extLst>
          </p:cNvPr>
          <p:cNvSpPr txBox="1"/>
          <p:nvPr/>
        </p:nvSpPr>
        <p:spPr>
          <a:xfrm>
            <a:off x="1264937" y="5711308"/>
            <a:ext cx="40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dog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ACAE7B-9D3A-094B-6FF3-0EFADC88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8"/>
            <a:ext cx="8697600" cy="56091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933B5E-3FF5-5969-F77E-884D8A904519}"/>
              </a:ext>
            </a:extLst>
          </p:cNvPr>
          <p:cNvSpPr txBox="1"/>
          <p:nvPr/>
        </p:nvSpPr>
        <p:spPr>
          <a:xfrm>
            <a:off x="1264858" y="3310150"/>
            <a:ext cx="566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     dictionary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9C72FA-B776-6AFA-0368-54EA640AF971}"/>
              </a:ext>
            </a:extLst>
          </p:cNvPr>
          <p:cNvSpPr txBox="1"/>
          <p:nvPr/>
        </p:nvSpPr>
        <p:spPr>
          <a:xfrm>
            <a:off x="1264937" y="4510729"/>
            <a:ext cx="43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sister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AF24DB-0CD5-7135-9483-EEA95BEA85AB}"/>
              </a:ext>
            </a:extLst>
          </p:cNvPr>
          <p:cNvSpPr txBox="1"/>
          <p:nvPr/>
        </p:nvSpPr>
        <p:spPr>
          <a:xfrm>
            <a:off x="1264937" y="5711308"/>
            <a:ext cx="403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       is          dog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2FE81D-D4D1-4F42-6F15-EBFCF171A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6"/>
            <a:ext cx="8830800" cy="27893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is a bike.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8" name="AS_G1_06_04_kihon_t_2">
            <a:hlinkClick r:id="" action="ppaction://media"/>
            <a:extLst>
              <a:ext uri="{FF2B5EF4-FFF2-40B4-BE49-F238E27FC236}">
                <a16:creationId xmlns:a16="http://schemas.microsoft.com/office/drawing/2014/main" id="{72C2FC3C-D413-89EB-DB5D-5E3F53BA99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7625" y="2882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16177</TotalTime>
  <Words>242</Words>
  <Application>Microsoft Office PowerPoint</Application>
  <PresentationFormat>画面に合わせる (4:3)</PresentationFormat>
  <Paragraphs>26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2036</cp:revision>
  <cp:lastPrinted>2016-06-23T16:36:17Z</cp:lastPrinted>
  <dcterms:created xsi:type="dcterms:W3CDTF">2016-05-30T03:13:09Z</dcterms:created>
  <dcterms:modified xsi:type="dcterms:W3CDTF">2025-09-29T10:23:37Z</dcterms:modified>
</cp:coreProperties>
</file>