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6" r:id="rId2"/>
    <p:sldId id="3647" r:id="rId3"/>
    <p:sldId id="2006" r:id="rId4"/>
    <p:sldId id="2007" r:id="rId5"/>
    <p:sldId id="2008" r:id="rId6"/>
    <p:sldId id="2009" r:id="rId7"/>
    <p:sldId id="2010" r:id="rId8"/>
    <p:sldId id="2011" r:id="rId9"/>
    <p:sldId id="2012" r:id="rId10"/>
    <p:sldId id="2013" r:id="rId11"/>
    <p:sldId id="2014" r:id="rId12"/>
    <p:sldId id="4278" r:id="rId13"/>
    <p:sldId id="4279" r:id="rId14"/>
    <p:sldId id="2023" r:id="rId15"/>
    <p:sldId id="4198" r:id="rId16"/>
    <p:sldId id="4199" r:id="rId17"/>
    <p:sldId id="4200" r:id="rId18"/>
    <p:sldId id="4201" r:id="rId19"/>
    <p:sldId id="4202" r:id="rId20"/>
    <p:sldId id="4203" r:id="rId21"/>
    <p:sldId id="4204" r:id="rId22"/>
    <p:sldId id="4205" r:id="rId23"/>
    <p:sldId id="4206" r:id="rId24"/>
    <p:sldId id="4207" r:id="rId25"/>
    <p:sldId id="4208" r:id="rId26"/>
    <p:sldId id="4209" r:id="rId27"/>
    <p:sldId id="2030" r:id="rId28"/>
    <p:sldId id="2031" r:id="rId29"/>
    <p:sldId id="2032" r:id="rId30"/>
    <p:sldId id="2033" r:id="rId31"/>
    <p:sldId id="2034" r:id="rId32"/>
    <p:sldId id="2035" r:id="rId33"/>
    <p:sldId id="3622" r:id="rId34"/>
    <p:sldId id="4280" r:id="rId35"/>
    <p:sldId id="4281" r:id="rId36"/>
    <p:sldId id="4282" r:id="rId37"/>
    <p:sldId id="4283" r:id="rId38"/>
    <p:sldId id="4284" r:id="rId39"/>
    <p:sldId id="4285" r:id="rId40"/>
    <p:sldId id="4286" r:id="rId41"/>
    <p:sldId id="4287" r:id="rId42"/>
    <p:sldId id="4288" r:id="rId43"/>
    <p:sldId id="4289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2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86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book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4_kihon_v3_book">
            <a:hlinkClick r:id="" action="ppaction://media"/>
            <a:extLst>
              <a:ext uri="{FF2B5EF4-FFF2-40B4-BE49-F238E27FC236}">
                <a16:creationId xmlns:a16="http://schemas.microsoft.com/office/drawing/2014/main" id="{983B4E24-B3AE-4E92-97BD-A3DC1CDE6A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8142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4_kihon_v3_book">
            <a:hlinkClick r:id="" action="ppaction://media"/>
            <a:extLst>
              <a:ext uri="{FF2B5EF4-FFF2-40B4-BE49-F238E27FC236}">
                <a16:creationId xmlns:a16="http://schemas.microsoft.com/office/drawing/2014/main" id="{B2EB7D0B-FA63-4337-9435-8DC5E28D12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6368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677E147-A345-4BAA-9A25-9AAB256246F7}"/>
              </a:ext>
            </a:extLst>
          </p:cNvPr>
          <p:cNvGrpSpPr/>
          <p:nvPr/>
        </p:nvGrpSpPr>
        <p:grpSpPr>
          <a:xfrm>
            <a:off x="828943" y="1912664"/>
            <a:ext cx="7486116" cy="3032673"/>
            <a:chOff x="828943" y="2544622"/>
            <a:chExt cx="7486116" cy="30326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1CC370D-754E-48D4-8FB0-89F3FF149787}"/>
                </a:ext>
              </a:extLst>
            </p:cNvPr>
            <p:cNvSpPr txBox="1"/>
            <p:nvPr/>
          </p:nvSpPr>
          <p:spPr>
            <a:xfrm>
              <a:off x="828943" y="2544622"/>
              <a:ext cx="748611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あなた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たち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</a:p>
          </p:txBody>
        </p:sp>
      </p:grpSp>
      <p:pic>
        <p:nvPicPr>
          <p:cNvPr id="4" name="G1_L3_kihon_v7_your">
            <a:hlinkClick r:id="" action="ppaction://media"/>
            <a:extLst>
              <a:ext uri="{FF2B5EF4-FFF2-40B4-BE49-F238E27FC236}">
                <a16:creationId xmlns:a16="http://schemas.microsoft.com/office/drawing/2014/main" id="{6DA15A59-5560-433E-833C-41DAC39964C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2009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3410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3_kihon_v7_your">
            <a:hlinkClick r:id="" action="ppaction://media"/>
            <a:extLst>
              <a:ext uri="{FF2B5EF4-FFF2-40B4-BE49-F238E27FC236}">
                <a16:creationId xmlns:a16="http://schemas.microsoft.com/office/drawing/2014/main" id="{B288F314-06BE-4378-BEB1-397111F371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2009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8333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3_kihon_v7_your">
            <a:hlinkClick r:id="" action="ppaction://media"/>
            <a:extLst>
              <a:ext uri="{FF2B5EF4-FFF2-40B4-BE49-F238E27FC236}">
                <a16:creationId xmlns:a16="http://schemas.microsoft.com/office/drawing/2014/main" id="{A90AC889-E11B-494E-BCCA-60B9629646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20097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FC1A30B-E231-3844-9466-DED160FB2000}"/>
              </a:ext>
            </a:extLst>
          </p:cNvPr>
          <p:cNvSpPr txBox="1"/>
          <p:nvPr/>
        </p:nvSpPr>
        <p:spPr>
          <a:xfrm>
            <a:off x="828942" y="2767281"/>
            <a:ext cx="74861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たち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</p:txBody>
      </p:sp>
    </p:spTree>
    <p:extLst>
      <p:ext uri="{BB962C8B-B14F-4D97-AF65-F5344CB8AC3E}">
        <p14:creationId xmlns:p14="http://schemas.microsoft.com/office/powerpoint/2010/main" val="2289527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F051518-DE1A-4098-9B81-82FAA466E0C1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机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4_kihon_v5_desk">
            <a:hlinkClick r:id="" action="ppaction://media"/>
            <a:extLst>
              <a:ext uri="{FF2B5EF4-FFF2-40B4-BE49-F238E27FC236}">
                <a16:creationId xmlns:a16="http://schemas.microsoft.com/office/drawing/2014/main" id="{4913BDF5-2074-4B4B-8E61-E767459812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835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767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desk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4_kihon_v5_desk">
            <a:hlinkClick r:id="" action="ppaction://media"/>
            <a:extLst>
              <a:ext uri="{FF2B5EF4-FFF2-40B4-BE49-F238E27FC236}">
                <a16:creationId xmlns:a16="http://schemas.microsoft.com/office/drawing/2014/main" id="{BBF612BE-A593-4EC4-BD7A-F391E76833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835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4840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机</a:t>
            </a:r>
          </a:p>
        </p:txBody>
      </p:sp>
      <p:pic>
        <p:nvPicPr>
          <p:cNvPr id="7" name="G1_L4_kihon_v5_desk">
            <a:hlinkClick r:id="" action="ppaction://media"/>
            <a:extLst>
              <a:ext uri="{FF2B5EF4-FFF2-40B4-BE49-F238E27FC236}">
                <a16:creationId xmlns:a16="http://schemas.microsoft.com/office/drawing/2014/main" id="{03DBD89F-55DE-4C05-B2FD-9708B8D393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835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8512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C6AD99F-DD3D-4DA3-B5B8-968DD57E552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鉛筆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4_kihon_v6_pencil">
            <a:hlinkClick r:id="" action="ppaction://media"/>
            <a:extLst>
              <a:ext uri="{FF2B5EF4-FFF2-40B4-BE49-F238E27FC236}">
                <a16:creationId xmlns:a16="http://schemas.microsoft.com/office/drawing/2014/main" id="{BD7456B2-7685-4037-A0BE-7ADA619E43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5916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228672"/>
            <a:ext cx="739471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pencil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4_kihon_v6_pencil">
            <a:hlinkClick r:id="" action="ppaction://media"/>
            <a:extLst>
              <a:ext uri="{FF2B5EF4-FFF2-40B4-BE49-F238E27FC236}">
                <a16:creationId xmlns:a16="http://schemas.microsoft.com/office/drawing/2014/main" id="{AAFE3232-C9C9-4E68-82B3-379A2134BE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8836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鉛筆</a:t>
            </a:r>
          </a:p>
        </p:txBody>
      </p:sp>
      <p:pic>
        <p:nvPicPr>
          <p:cNvPr id="6" name="G1_L4_kihon_v6_pencil">
            <a:hlinkClick r:id="" action="ppaction://media"/>
            <a:extLst>
              <a:ext uri="{FF2B5EF4-FFF2-40B4-BE49-F238E27FC236}">
                <a16:creationId xmlns:a16="http://schemas.microsoft.com/office/drawing/2014/main" id="{40541E28-5A62-4FDB-9207-32765C8D91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5744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EEA8401-AB05-47AA-86F0-4930BA4F273B}"/>
              </a:ext>
            </a:extLst>
          </p:cNvPr>
          <p:cNvGrpSpPr/>
          <p:nvPr/>
        </p:nvGrpSpPr>
        <p:grpSpPr>
          <a:xfrm>
            <a:off x="206478" y="1703898"/>
            <a:ext cx="8731046" cy="3450205"/>
            <a:chOff x="206478" y="2127090"/>
            <a:chExt cx="8731046" cy="345020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27090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それは</a:t>
              </a:r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1_L4_kihon_v7_it">
            <a:hlinkClick r:id="" action="ppaction://media"/>
            <a:extLst>
              <a:ext uri="{FF2B5EF4-FFF2-40B4-BE49-F238E27FC236}">
                <a16:creationId xmlns:a16="http://schemas.microsoft.com/office/drawing/2014/main" id="{0485E50B-82B4-48C0-9CB0-58633ADB01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1349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0116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4_kihon_v7_it">
            <a:hlinkClick r:id="" action="ppaction://media"/>
            <a:extLst>
              <a:ext uri="{FF2B5EF4-FFF2-40B4-BE49-F238E27FC236}">
                <a16:creationId xmlns:a16="http://schemas.microsoft.com/office/drawing/2014/main" id="{B684993E-3C87-4948-AFDA-BE0B218AC0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1349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1128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03BAA74-3AB9-41CA-9513-1EBF13F21C6C}"/>
              </a:ext>
            </a:extLst>
          </p:cNvPr>
          <p:cNvSpPr txBox="1"/>
          <p:nvPr/>
        </p:nvSpPr>
        <p:spPr>
          <a:xfrm>
            <a:off x="206478" y="2705725"/>
            <a:ext cx="87310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</a:t>
            </a:r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G1_L4_kihon_v7_it">
            <a:hlinkClick r:id="" action="ppaction://media"/>
            <a:extLst>
              <a:ext uri="{FF2B5EF4-FFF2-40B4-BE49-F238E27FC236}">
                <a16:creationId xmlns:a16="http://schemas.microsoft.com/office/drawing/2014/main" id="{1BD495D9-64E5-44F3-8451-65647C800D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1349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1633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8C48A60-7728-489F-81E1-B666D475C5D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学校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4_kihon_v8_school">
            <a:hlinkClick r:id="" action="ppaction://media"/>
            <a:extLst>
              <a:ext uri="{FF2B5EF4-FFF2-40B4-BE49-F238E27FC236}">
                <a16:creationId xmlns:a16="http://schemas.microsoft.com/office/drawing/2014/main" id="{1B60F731-24A4-4C20-B939-E8DF7FF04D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98525" y="1635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779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382560"/>
            <a:ext cx="739471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school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4_kihon_v8_school">
            <a:hlinkClick r:id="" action="ppaction://media"/>
            <a:extLst>
              <a:ext uri="{FF2B5EF4-FFF2-40B4-BE49-F238E27FC236}">
                <a16:creationId xmlns:a16="http://schemas.microsoft.com/office/drawing/2014/main" id="{74097B3A-E909-446D-AF8A-4CDEFB89EC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98525" y="1635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1185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学校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4_kihon_v8_school">
            <a:hlinkClick r:id="" action="ppaction://media"/>
            <a:extLst>
              <a:ext uri="{FF2B5EF4-FFF2-40B4-BE49-F238E27FC236}">
                <a16:creationId xmlns:a16="http://schemas.microsoft.com/office/drawing/2014/main" id="{06BA14B7-616F-427B-9B84-40B3DDDC55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98525" y="1635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7404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A51F603-5CE5-4927-B4E9-3F5F1D925B73}"/>
              </a:ext>
            </a:extLst>
          </p:cNvPr>
          <p:cNvGrpSpPr/>
          <p:nvPr/>
        </p:nvGrpSpPr>
        <p:grpSpPr>
          <a:xfrm>
            <a:off x="815009" y="1182232"/>
            <a:ext cx="7513983" cy="4493537"/>
            <a:chOff x="815009" y="1083758"/>
            <a:chExt cx="7513983" cy="4493537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083758"/>
              <a:ext cx="7513983" cy="29238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it is 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短縮形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4_kihon_v9_it's">
            <a:hlinkClick r:id="" action="ppaction://media"/>
            <a:extLst>
              <a:ext uri="{FF2B5EF4-FFF2-40B4-BE49-F238E27FC236}">
                <a16:creationId xmlns:a16="http://schemas.microsoft.com/office/drawing/2014/main" id="{BA0BDEFB-9E07-49CF-BDEF-837E3C1380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673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2398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it’s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4_kihon_v9_it's">
            <a:hlinkClick r:id="" action="ppaction://media"/>
            <a:extLst>
              <a:ext uri="{FF2B5EF4-FFF2-40B4-BE49-F238E27FC236}">
                <a16:creationId xmlns:a16="http://schemas.microsoft.com/office/drawing/2014/main" id="{61C57B30-D30B-432E-A22E-964F64B08A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673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7692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ABA632D-2B43-4A2A-A0B2-E32783D2379F}"/>
              </a:ext>
            </a:extLst>
          </p:cNvPr>
          <p:cNvSpPr txBox="1"/>
          <p:nvPr/>
        </p:nvSpPr>
        <p:spPr>
          <a:xfrm>
            <a:off x="815009" y="1967062"/>
            <a:ext cx="7513983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 is 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短縮形</a:t>
            </a:r>
          </a:p>
        </p:txBody>
      </p:sp>
      <p:pic>
        <p:nvPicPr>
          <p:cNvPr id="6" name="G1_L4_kihon_v9_it's">
            <a:hlinkClick r:id="" action="ppaction://media"/>
            <a:extLst>
              <a:ext uri="{FF2B5EF4-FFF2-40B4-BE49-F238E27FC236}">
                <a16:creationId xmlns:a16="http://schemas.microsoft.com/office/drawing/2014/main" id="{DC972BC8-1855-4DF7-8FF5-01C1CA5B4B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673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893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4_kihon_v1_not">
            <a:hlinkClick r:id="" action="ppaction://media"/>
            <a:extLst>
              <a:ext uri="{FF2B5EF4-FFF2-40B4-BE49-F238E27FC236}">
                <a16:creationId xmlns:a16="http://schemas.microsoft.com/office/drawing/2014/main" id="{F114ED0C-37D0-4026-A438-8863443EF8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14255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7B28853-1378-1987-2A60-4DA5C89C6E55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3065796-0489-6B19-08C0-E7894EAC0B3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71E56DD-7FEE-8524-2039-17A9C6FEEEC6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でない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31237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A47DD56-7F61-4046-91B1-E5AB2DD75564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病院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4_kihon_v10_hospital">
            <a:hlinkClick r:id="" action="ppaction://media"/>
            <a:extLst>
              <a:ext uri="{FF2B5EF4-FFF2-40B4-BE49-F238E27FC236}">
                <a16:creationId xmlns:a16="http://schemas.microsoft.com/office/drawing/2014/main" id="{EB882400-509C-4175-BE22-B38319005A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38747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90A6DE6C-440B-F18A-C666-2BEDF6ED904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7201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497976"/>
            <a:ext cx="682645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hospital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4_kihon_v10_hospital">
            <a:hlinkClick r:id="" action="ppaction://media"/>
            <a:extLst>
              <a:ext uri="{FF2B5EF4-FFF2-40B4-BE49-F238E27FC236}">
                <a16:creationId xmlns:a16="http://schemas.microsoft.com/office/drawing/2014/main" id="{2C2242B1-8141-4101-8AF3-62C77BE6B5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3874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3712F701-B15A-EC66-212E-15330B3F1E4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12782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病院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4_kihon_v10_hospital">
            <a:hlinkClick r:id="" action="ppaction://media"/>
            <a:extLst>
              <a:ext uri="{FF2B5EF4-FFF2-40B4-BE49-F238E27FC236}">
                <a16:creationId xmlns:a16="http://schemas.microsoft.com/office/drawing/2014/main" id="{D18758ED-77AC-4CF2-9B72-B4BD200257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736725" y="1387475"/>
            <a:ext cx="609600" cy="609600"/>
          </a:xfrm>
          <a:prstGeom prst="rect">
            <a:avLst/>
          </a:prstGeom>
        </p:spPr>
      </p:pic>
      <p:pic>
        <p:nvPicPr>
          <p:cNvPr id="8" name="合格の鐘">
            <a:hlinkClick r:id="" action="ppaction://media"/>
            <a:extLst>
              <a:ext uri="{FF2B5EF4-FFF2-40B4-BE49-F238E27FC236}">
                <a16:creationId xmlns:a16="http://schemas.microsoft.com/office/drawing/2014/main" id="{B6F626C6-F30A-F285-040D-F278F2FE359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0B03003A-5284-66C1-61B9-8C9A8EE373F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564448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9AB02-AB80-911F-8380-8C5FBE9C9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327488F-3AC8-8B20-6CF7-117FBCCF8BE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A4DBFDA-C54E-A5F0-14D6-6827C21FC4B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F272739-AED7-AA6F-02CE-AFB0EB1263C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4" name="G1_L4_kihon_v1_not">
            <a:hlinkClick r:id="" action="ppaction://media"/>
            <a:extLst>
              <a:ext uri="{FF2B5EF4-FFF2-40B4-BE49-F238E27FC236}">
                <a16:creationId xmlns:a16="http://schemas.microsoft.com/office/drawing/2014/main" id="{E3B26705-7E47-9F41-97D0-CEA5F96F60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93825" y="14255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96182C5-4A6E-918E-B4AF-383EB3F3D8C3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7F72DC3-1C60-D639-D235-CF6CD3E2331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9676340-0495-F7B1-A115-52D9A540CC55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でない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29BA366-1B78-D040-790C-D3AD1514AC12}"/>
              </a:ext>
            </a:extLst>
          </p:cNvPr>
          <p:cNvSpPr/>
          <p:nvPr/>
        </p:nvSpPr>
        <p:spPr>
          <a:xfrm flipH="1">
            <a:off x="3619500" y="3429000"/>
            <a:ext cx="1905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2460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C2067-254F-9B8E-786B-A5665BD12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38EACE1-505C-78EA-417D-6AA79645E64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510C50-B48E-4187-0DBA-12672F7A9A6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3BB5114-ED3D-6E09-4782-6B60647F34B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8831DC3-42B3-BA9F-8D96-1DC898733AD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546CEC2-843F-F679-972B-169EC02D7E9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0EC21B9-2605-78CE-83C2-D311F9ACE87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4_kihon_v2_my">
            <a:hlinkClick r:id="" action="ppaction://media"/>
            <a:extLst>
              <a:ext uri="{FF2B5EF4-FFF2-40B4-BE49-F238E27FC236}">
                <a16:creationId xmlns:a16="http://schemas.microsoft.com/office/drawing/2014/main" id="{546F3821-7C26-694E-4859-F1BE7A4912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0025" y="18256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84CC491-E805-74FD-2DA8-C57DF7785F0F}"/>
              </a:ext>
            </a:extLst>
          </p:cNvPr>
          <p:cNvSpPr/>
          <p:nvPr/>
        </p:nvSpPr>
        <p:spPr>
          <a:xfrm flipH="1">
            <a:off x="3733800" y="3524854"/>
            <a:ext cx="1676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8031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3E02F-8492-B365-2B73-D00D4DF23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509A446-3B58-1A11-B5EB-3E04B6D3EA9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7B6784A-6082-CF9B-C663-C9DCC9D3866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831AD30-4863-88F3-BCD3-6EE5527D4E0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D8F5E0B-F7F5-AA6E-50FE-ACB4B88A774A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2A34F6E-519E-7E7D-8FD4-2D426C01F14A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本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1077618-8711-7E55-68DE-0B25BD5E7EE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4_kihon_v3_book">
            <a:hlinkClick r:id="" action="ppaction://media"/>
            <a:extLst>
              <a:ext uri="{FF2B5EF4-FFF2-40B4-BE49-F238E27FC236}">
                <a16:creationId xmlns:a16="http://schemas.microsoft.com/office/drawing/2014/main" id="{5959301A-076C-4FA5-3B22-F893C9196B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84275" y="15398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871785A-71F3-111D-8768-53D3726A7107}"/>
              </a:ext>
            </a:extLst>
          </p:cNvPr>
          <p:cNvSpPr/>
          <p:nvPr/>
        </p:nvSpPr>
        <p:spPr>
          <a:xfrm flipH="1">
            <a:off x="3286125" y="3747810"/>
            <a:ext cx="25717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0765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449ED-DEA2-E1D3-F6DA-94136DEF5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AE30345-D94F-9DE0-BD4B-0D9B78345CB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5E199CC-341D-6901-DDBE-1F0DA4181A1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4A1C21A-27BF-EFF3-72A7-5F207B4AAF9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2C7BA1A-9438-FD4D-1B49-77859C80FEF4}"/>
              </a:ext>
            </a:extLst>
          </p:cNvPr>
          <p:cNvGrpSpPr/>
          <p:nvPr/>
        </p:nvGrpSpPr>
        <p:grpSpPr>
          <a:xfrm>
            <a:off x="828943" y="1912664"/>
            <a:ext cx="7486116" cy="3032673"/>
            <a:chOff x="828943" y="2544622"/>
            <a:chExt cx="7486116" cy="30326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D0D79D3-E305-6BFC-508B-F8950B1816B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8FA837B-A2FB-B71E-C3CB-0529A7850A46}"/>
                </a:ext>
              </a:extLst>
            </p:cNvPr>
            <p:cNvSpPr txBox="1"/>
            <p:nvPr/>
          </p:nvSpPr>
          <p:spPr>
            <a:xfrm>
              <a:off x="828943" y="2544622"/>
              <a:ext cx="748611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あなた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たち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</a:p>
          </p:txBody>
        </p:sp>
      </p:grpSp>
      <p:pic>
        <p:nvPicPr>
          <p:cNvPr id="4" name="G1_L3_kihon_v7_your">
            <a:hlinkClick r:id="" action="ppaction://media"/>
            <a:extLst>
              <a:ext uri="{FF2B5EF4-FFF2-40B4-BE49-F238E27FC236}">
                <a16:creationId xmlns:a16="http://schemas.microsoft.com/office/drawing/2014/main" id="{DAB6F243-21A4-7BB0-9707-BBCCEC98A3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77988" y="20097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EAEFC4B-D683-D8E7-219B-7AD90967230B}"/>
              </a:ext>
            </a:extLst>
          </p:cNvPr>
          <p:cNvSpPr/>
          <p:nvPr/>
        </p:nvSpPr>
        <p:spPr>
          <a:xfrm flipH="1">
            <a:off x="3305175" y="3179405"/>
            <a:ext cx="25336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3972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C976A-7108-2AF4-F152-40CCA3C56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F7F7407-8814-4811-4B3E-CCFACCF7A55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3915584-A437-D17D-37A0-0B876B962EB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F81DD08-0804-C66B-1CE5-F214E9E9227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D8C1587-534E-0802-D4A7-388EC2FA1A53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737892D-43D3-6D3A-2F38-74C3394D62E5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机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3FB6970-D8E1-921A-C749-F84BA9883EA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4_kihon_v5_desk">
            <a:hlinkClick r:id="" action="ppaction://media"/>
            <a:extLst>
              <a:ext uri="{FF2B5EF4-FFF2-40B4-BE49-F238E27FC236}">
                <a16:creationId xmlns:a16="http://schemas.microsoft.com/office/drawing/2014/main" id="{0D37A8A6-9A55-162A-63FF-C1441126F7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0475" y="8350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6BF969A-A6DB-0072-816C-B8509E2CD6F2}"/>
              </a:ext>
            </a:extLst>
          </p:cNvPr>
          <p:cNvSpPr/>
          <p:nvPr/>
        </p:nvSpPr>
        <p:spPr>
          <a:xfrm flipH="1">
            <a:off x="3295650" y="3829050"/>
            <a:ext cx="25527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81814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D8508-853E-AE98-D0CD-931D26B44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EC8FF9F-8390-B270-5307-8D87E61BBAF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E8B1760-5AAC-83B5-D003-64F6E9912E1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3B36FA4-52B6-53B5-020C-A2E80703014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1A5FE7D-83F7-B091-3DAE-7DC3370202B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B90A882-940A-74EC-0DDA-E29052DB8206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鉛筆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F28D4C5-8AAC-54EB-65C6-483721FF52D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4_kihon_v6_pencil">
            <a:hlinkClick r:id="" action="ppaction://media"/>
            <a:extLst>
              <a:ext uri="{FF2B5EF4-FFF2-40B4-BE49-F238E27FC236}">
                <a16:creationId xmlns:a16="http://schemas.microsoft.com/office/drawing/2014/main" id="{CE888E41-8F25-0A9C-8EC7-775A71ACDE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50975" y="1692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8BD8966-FBE7-1C2F-9AA1-B0F711EB004B}"/>
              </a:ext>
            </a:extLst>
          </p:cNvPr>
          <p:cNvSpPr/>
          <p:nvPr/>
        </p:nvSpPr>
        <p:spPr>
          <a:xfrm flipH="1">
            <a:off x="2752725" y="3524854"/>
            <a:ext cx="36385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5097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4_kihon_v1_not">
            <a:hlinkClick r:id="" action="ppaction://media"/>
            <a:extLst>
              <a:ext uri="{FF2B5EF4-FFF2-40B4-BE49-F238E27FC236}">
                <a16:creationId xmlns:a16="http://schemas.microsoft.com/office/drawing/2014/main" id="{0B06BA46-D035-4CFC-8A11-B36435848D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1425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340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85DB3-7D29-662C-D349-17EEF81DC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BDEFA4C-BCD8-32ED-9643-B084A49AFCC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FEF2741-F09B-762E-96BE-2EF04C5189D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BC47516-A34B-2BB0-8418-B7C290B1490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E0C3CDC-4312-1805-1748-7EF204E02CA9}"/>
              </a:ext>
            </a:extLst>
          </p:cNvPr>
          <p:cNvGrpSpPr/>
          <p:nvPr/>
        </p:nvGrpSpPr>
        <p:grpSpPr>
          <a:xfrm>
            <a:off x="206478" y="1703898"/>
            <a:ext cx="8731046" cy="3450205"/>
            <a:chOff x="206478" y="2127090"/>
            <a:chExt cx="8731046" cy="345020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77AFC6F-BB5B-C016-20C6-4C87CED0406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ED70B29-AC16-C8C0-1981-867854CE9C0D}"/>
                </a:ext>
              </a:extLst>
            </p:cNvPr>
            <p:cNvSpPr txBox="1"/>
            <p:nvPr/>
          </p:nvSpPr>
          <p:spPr>
            <a:xfrm>
              <a:off x="206478" y="2127090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それは</a:t>
              </a:r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1_L4_kihon_v7_it">
            <a:hlinkClick r:id="" action="ppaction://media"/>
            <a:extLst>
              <a:ext uri="{FF2B5EF4-FFF2-40B4-BE49-F238E27FC236}">
                <a16:creationId xmlns:a16="http://schemas.microsoft.com/office/drawing/2014/main" id="{552A53C3-4A4A-A88C-47FD-906E1CD842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22425" y="13493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30F1A4C-0020-90D0-280E-C9D327811104}"/>
              </a:ext>
            </a:extLst>
          </p:cNvPr>
          <p:cNvSpPr/>
          <p:nvPr/>
        </p:nvSpPr>
        <p:spPr>
          <a:xfrm flipH="1">
            <a:off x="3812489" y="3273557"/>
            <a:ext cx="151902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39751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CB3D2-022A-5000-ABA4-78CC1C619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2D7A55A-F1EA-53B7-1F74-631C470F839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B872582-DB3D-FD9B-EB0A-4BA31E49241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22022F1-8A7E-6BDE-2564-FA6CDAC0861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3C5DD36-129B-E21E-5A84-A1EA61EB96A1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E494F95-8D8C-6738-091C-599592A5BFE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学校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6C99EF1-0162-F7DF-A39D-440ABCA2307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4_kihon_v8_school">
            <a:hlinkClick r:id="" action="ppaction://media"/>
            <a:extLst>
              <a:ext uri="{FF2B5EF4-FFF2-40B4-BE49-F238E27FC236}">
                <a16:creationId xmlns:a16="http://schemas.microsoft.com/office/drawing/2014/main" id="{E1656B6B-F780-4DE1-8E29-F2585A3B07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98525" y="16351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F74A3A7-D544-1707-0DC0-714C65151825}"/>
              </a:ext>
            </a:extLst>
          </p:cNvPr>
          <p:cNvSpPr/>
          <p:nvPr/>
        </p:nvSpPr>
        <p:spPr>
          <a:xfrm flipH="1">
            <a:off x="2762250" y="3524854"/>
            <a:ext cx="36195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207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DBC7A-065D-6830-4289-545EF37F3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62B104-1BBE-EA0D-967D-2BA945FA406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2974C48-F0EE-A64E-1BF8-5BDDBD11680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191F829-4CD6-8D49-EFAE-CEED6B93AA9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FB40B88-85EA-7082-1BEF-BDFCD46350B2}"/>
              </a:ext>
            </a:extLst>
          </p:cNvPr>
          <p:cNvGrpSpPr/>
          <p:nvPr/>
        </p:nvGrpSpPr>
        <p:grpSpPr>
          <a:xfrm>
            <a:off x="815009" y="1182232"/>
            <a:ext cx="7513983" cy="4493537"/>
            <a:chOff x="815009" y="1083758"/>
            <a:chExt cx="7513983" cy="449353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36FE4BF-35A0-4CD3-4637-9616575084C0}"/>
                </a:ext>
              </a:extLst>
            </p:cNvPr>
            <p:cNvSpPr txBox="1"/>
            <p:nvPr/>
          </p:nvSpPr>
          <p:spPr>
            <a:xfrm>
              <a:off x="815009" y="1083758"/>
              <a:ext cx="7513983" cy="29238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it is 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短縮形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B677B6F-C423-6DF2-D2FE-4A99854A945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4_kihon_v9_it's">
            <a:hlinkClick r:id="" action="ppaction://media"/>
            <a:extLst>
              <a:ext uri="{FF2B5EF4-FFF2-40B4-BE49-F238E27FC236}">
                <a16:creationId xmlns:a16="http://schemas.microsoft.com/office/drawing/2014/main" id="{66DFF9D1-E2C7-1C56-2763-43ED73EA1B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16732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1DD35F-DFCA-AEA4-B2A6-A5CC3345AD05}"/>
              </a:ext>
            </a:extLst>
          </p:cNvPr>
          <p:cNvSpPr/>
          <p:nvPr/>
        </p:nvSpPr>
        <p:spPr>
          <a:xfrm flipH="1">
            <a:off x="3812489" y="3840426"/>
            <a:ext cx="151902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5145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006DA-C34C-0E35-7230-0B32D03C4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1159A3A-F98D-21ED-EF8D-41025FFF748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C6417DF-69B4-5C91-D391-47B380B8C0B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7AC6E6B-1514-CAEA-5B32-A1C73A93CDC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83942B5-51B9-1D81-E115-A7ABB0ACB39F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8FF52B9-D7F6-B5D1-F333-E6FD45D68538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597AD1-A713-6512-636F-C894A6EAC32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病院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4_kihon_v10_hospital">
            <a:hlinkClick r:id="" action="ppaction://media"/>
            <a:extLst>
              <a:ext uri="{FF2B5EF4-FFF2-40B4-BE49-F238E27FC236}">
                <a16:creationId xmlns:a16="http://schemas.microsoft.com/office/drawing/2014/main" id="{CE7F7A36-C94F-3ACC-FC9C-748EE0E8A8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138747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49931F4-F9D5-E8D0-9339-7B9B6D6A6FD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189E2DF-0329-8C20-638D-4025F879D49A}"/>
              </a:ext>
            </a:extLst>
          </p:cNvPr>
          <p:cNvSpPr/>
          <p:nvPr/>
        </p:nvSpPr>
        <p:spPr>
          <a:xfrm flipH="1">
            <a:off x="2124075" y="3524854"/>
            <a:ext cx="48958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98881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4_kihon_v1_not">
            <a:hlinkClick r:id="" action="ppaction://media"/>
            <a:extLst>
              <a:ext uri="{FF2B5EF4-FFF2-40B4-BE49-F238E27FC236}">
                <a16:creationId xmlns:a16="http://schemas.microsoft.com/office/drawing/2014/main" id="{499E08BD-88B2-49F2-9538-8C89ECA788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14255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10DC37E-EA05-3371-F95F-4548D349BE1C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でない</a:t>
            </a:r>
          </a:p>
        </p:txBody>
      </p:sp>
    </p:spTree>
    <p:extLst>
      <p:ext uri="{BB962C8B-B14F-4D97-AF65-F5344CB8AC3E}">
        <p14:creationId xmlns:p14="http://schemas.microsoft.com/office/powerpoint/2010/main" val="41081073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E463A67-16EA-4BBA-AFEA-7758D9DD6E3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4_kihon_v2_my">
            <a:hlinkClick r:id="" action="ppaction://media"/>
            <a:extLst>
              <a:ext uri="{FF2B5EF4-FFF2-40B4-BE49-F238E27FC236}">
                <a16:creationId xmlns:a16="http://schemas.microsoft.com/office/drawing/2014/main" id="{BBCB76C3-7D4A-44A5-8924-A8578C2A8D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1825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8329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4_kihon_v2_my">
            <a:hlinkClick r:id="" action="ppaction://media"/>
            <a:extLst>
              <a:ext uri="{FF2B5EF4-FFF2-40B4-BE49-F238E27FC236}">
                <a16:creationId xmlns:a16="http://schemas.microsoft.com/office/drawing/2014/main" id="{E81EA89A-E578-499C-95E9-D4B9B8D53C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1825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6237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</a:t>
            </a:r>
          </a:p>
        </p:txBody>
      </p:sp>
      <p:pic>
        <p:nvPicPr>
          <p:cNvPr id="7" name="G1_L4_kihon_v2_my">
            <a:hlinkClick r:id="" action="ppaction://media"/>
            <a:extLst>
              <a:ext uri="{FF2B5EF4-FFF2-40B4-BE49-F238E27FC236}">
                <a16:creationId xmlns:a16="http://schemas.microsoft.com/office/drawing/2014/main" id="{44F72D1B-0B4D-4AD9-BD17-A588434942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1825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7162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CB8A0FC-8201-4265-A204-A53D21BBBAAF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本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4_kihon_v3_book">
            <a:hlinkClick r:id="" action="ppaction://media"/>
            <a:extLst>
              <a:ext uri="{FF2B5EF4-FFF2-40B4-BE49-F238E27FC236}">
                <a16:creationId xmlns:a16="http://schemas.microsoft.com/office/drawing/2014/main" id="{EFBFD795-C02F-4EAF-909F-1A5D13EBC0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2202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15998</TotalTime>
  <Words>205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2029</cp:revision>
  <cp:lastPrinted>2016-06-23T16:36:17Z</cp:lastPrinted>
  <dcterms:created xsi:type="dcterms:W3CDTF">2016-05-30T03:13:09Z</dcterms:created>
  <dcterms:modified xsi:type="dcterms:W3CDTF">2025-09-29T10:29:56Z</dcterms:modified>
</cp:coreProperties>
</file>