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8"/>
  </p:notesMasterIdLst>
  <p:handoutMasterIdLst>
    <p:handoutMasterId r:id="rId49"/>
  </p:handoutMasterIdLst>
  <p:sldIdLst>
    <p:sldId id="3668" r:id="rId2"/>
    <p:sldId id="3669" r:id="rId3"/>
    <p:sldId id="4294" r:id="rId4"/>
    <p:sldId id="4096" r:id="rId5"/>
    <p:sldId id="4133" r:id="rId6"/>
    <p:sldId id="4098" r:id="rId7"/>
    <p:sldId id="4213" r:id="rId8"/>
    <p:sldId id="4214" r:id="rId9"/>
    <p:sldId id="4215" r:id="rId10"/>
    <p:sldId id="4216" r:id="rId11"/>
    <p:sldId id="4217" r:id="rId12"/>
    <p:sldId id="4218" r:id="rId13"/>
    <p:sldId id="4290" r:id="rId14"/>
    <p:sldId id="4170" r:id="rId15"/>
    <p:sldId id="4219" r:id="rId16"/>
    <p:sldId id="4220" r:id="rId17"/>
    <p:sldId id="4221" r:id="rId18"/>
    <p:sldId id="4222" r:id="rId19"/>
    <p:sldId id="4223" r:id="rId20"/>
    <p:sldId id="4224" r:id="rId21"/>
    <p:sldId id="4225" r:id="rId22"/>
    <p:sldId id="4226" r:id="rId23"/>
    <p:sldId id="4227" r:id="rId24"/>
    <p:sldId id="4291" r:id="rId25"/>
    <p:sldId id="4192" r:id="rId26"/>
    <p:sldId id="4193" r:id="rId27"/>
    <p:sldId id="4194" r:id="rId28"/>
    <p:sldId id="4195" r:id="rId29"/>
    <p:sldId id="4228" r:id="rId30"/>
    <p:sldId id="4229" r:id="rId31"/>
    <p:sldId id="4230" r:id="rId32"/>
    <p:sldId id="4231" r:id="rId33"/>
    <p:sldId id="4232" r:id="rId34"/>
    <p:sldId id="4233" r:id="rId35"/>
    <p:sldId id="4292" r:id="rId36"/>
    <p:sldId id="4293" r:id="rId37"/>
    <p:sldId id="4295" r:id="rId38"/>
    <p:sldId id="4234" r:id="rId39"/>
    <p:sldId id="4235" r:id="rId40"/>
    <p:sldId id="4236" r:id="rId41"/>
    <p:sldId id="4237" r:id="rId42"/>
    <p:sldId id="4238" r:id="rId43"/>
    <p:sldId id="4239" r:id="rId44"/>
    <p:sldId id="4240" r:id="rId45"/>
    <p:sldId id="4241" r:id="rId46"/>
    <p:sldId id="4242" r:id="rId4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2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86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25C9-038F-3CB3-6C44-98570C869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5A3CCA7-5353-7B24-6887-D968A95407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910A7C4-D3C9-F8A9-5B77-4545171420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B9E156-F675-3D5D-91FC-D2233C16AA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4820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8E6DF-6097-23AD-39BB-27CA32488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305C8D9-741F-72BC-BB32-B9D70C970B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563D5CD-8431-74DE-01C6-BB1DC25E7D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768BD7-C39D-C58B-4DC1-836874B347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7687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D94F3-D085-7144-17D8-D66B646D1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7774692-E7C0-9F1D-B501-EBC20651E8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476ADC7-E534-B722-AC49-EC090D17CF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23605F5-6F16-1533-C085-FFEC75E466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1023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4D1B2-605A-5E2A-8F88-83ED79061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46817B9-714D-F735-6BB9-76FD2984D5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9AAA4AF-2B48-29A2-7775-2FAAA3A9BA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E858D9-1E93-7D68-6E48-F28A142663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16293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4160A-512D-04B3-8A15-90DB544C1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A9DD5B-75A9-7F55-E98A-11E341A35D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508F19D-8D48-C7AA-E6F1-642BD5CE9C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C7493B-D00B-5DFC-B604-84590C050F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8717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2DC9C-A35B-1D92-180C-7869FA80F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9773607-83B0-EF76-2006-FA0255147D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EBCC730-8270-8C8E-2C44-03D4BD903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350570-DAD2-D4F9-A8F9-3820518AC7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3219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13F21-9273-DB45-6A4B-1D283E865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EE62EF5-CEB9-AE1A-B362-E84DF929E8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988BDC-0199-EAA0-56EE-C14970DB3B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11B316-DC77-71B5-37D6-29E29A5725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6823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FCDB8-4299-A5CD-5720-CB49FCD92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8149272-A4B8-A57D-6553-F0465F1B9F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A9E11F4-AA3D-ED39-97A1-E653F65F16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10CB27-3FA6-B0C4-231F-5C52420158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3481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A6A3C-020B-0473-7023-A1B84683D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E14094F-7C93-DC76-B45B-8159E5C862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5848A59-428C-20AD-3803-CDCC7CD1F7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DA63970-2125-F3F6-F0B7-F110D5C90C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2041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99372-2FFA-7F7C-132C-8864468AA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CA82043-3400-1F52-E1C0-B14074DD1F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A829857-055D-435F-5B8D-023230A2C6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291A56-52B7-6EC2-3BD0-53BAC6A5FA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405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56061-EF69-6A68-4391-A63BF8584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B8F74B8-0378-B258-4BA3-133DD38EB0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C85ED97-8335-8410-E158-664892D474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2CF9AD-F756-905B-534C-C5E52B4C3C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2251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0F9CA-F3A1-E813-5DF8-39E8EA642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68CD647-BD8A-DEAD-6B7E-F11EBED8A2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8EBF46C-B7EE-FCE8-7B39-43363C9515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96FF31-D8F8-8003-C801-ACA205D48F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6289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C45E8-BA7A-2848-19F5-01F074CAE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E5DEF74-847E-104E-F8B0-7F9FFA26BA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153AD44-139D-3181-1814-0950729D21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DB14F9-B364-38B1-7AB8-085C5914D7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9936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A836D-129A-0295-14EC-F3A642420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242163B-22D9-16A1-BC12-D41FD325D2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FEB8AF0-0D31-70E3-F908-A35B3A3AEC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A96B46-74E3-B0D7-3DF3-E062BB77D9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9091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B3462-2E04-69BF-C19F-9A3A95F1F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06384DB-1A22-32C6-677C-F85E2581C3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5369C6C-D741-6BDD-85DD-5231084556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F64D47-1DAB-456F-2DDF-082983F3F0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9466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F735B-7D78-9A14-CF52-4B1A9817C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D4EC9DB-6009-55B9-19C4-4F5AA28560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005777-5D06-0F39-E80E-0CD13BFEB1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70DA7C-BD64-8208-269D-17C9B225BD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3187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D1C64-813A-CD73-51D3-589493AE1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313B0D4-4731-40D6-0738-E688DDF9AD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F71779A-48FA-BEA6-DA29-367ABC18B5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FEC7E49-81DD-6B21-5011-4F0DA181D7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680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1C532-A93A-1FA1-AAC2-BE4CB3051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5A65C0A-A9DD-2920-7489-74CEB184BE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9D359F-94B8-6C8B-6AC9-6F7A32313F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486316-42D1-6E7F-A75E-0B59E2D67A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1609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DAE07-9652-5FF5-7098-243CBB28B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C0AEF5-6AC5-1F9A-4A08-8B41938016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217E5E3-EFCD-2F83-3965-79BAF1130D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E36A05-F30B-B3E1-E94E-6A1E480438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47026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4EB46-5D0B-5BB1-45AC-8F10A7704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2276E0-482B-E594-C2B0-B9D332AD12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F15B0A-F911-7C4E-5833-059A41C406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1A0E87A-EFB5-D860-B22B-02F39C415E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578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33ADE-75F5-B51C-3E53-D938130F7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AD0E9E-1D7B-63E4-E389-7DD6CA2191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8FF9693-37E3-702F-8533-7C64D21E80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A19B0A-4132-DB45-7625-45ED02DE25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33309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FF524-1B91-59DE-3905-C65C01258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1A84E9A-D699-6CF1-C95E-0C1EC675EB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FF83A05-FFD0-E45B-F15E-D97A0BE628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518ED5-61A8-277B-37F5-1E3CB47368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7883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F8D22-C928-E738-8BE9-6F6EDF902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A4DE3E6-4AF4-904C-66C0-033F6C81FA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794F57E-118C-55EB-2157-4A59F57C40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B1AB2C-E754-4EB5-79AF-BC5A5764AC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914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88880-AC92-E594-667C-F64577F1A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5C1528-3702-6FB0-710B-9D7962F81F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E2983FD-FF74-FD14-885D-D0C9FB4223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7FAFA9-401F-721E-5C8C-9050CB6A73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8079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37969-DD58-230E-D21A-A345A70FB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537424-84F3-6EA7-C7C4-4E04C5E9A8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BBD3EDD-EE6E-2AB9-E172-A4427A6104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B16B60-B826-539C-7EAE-57E968C5B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7767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E6408-AE57-0DFA-29F7-13A1AF56C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440E34-49A2-BE0B-DFF3-BACFE735FD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AFF238E-0D3A-36B8-FBF3-FBB698B13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BBD68A-CCBE-B6ED-6951-7D8C3EC869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8930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14B78-B801-EE14-8761-3DC710C05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B028859-BBF8-4769-C21A-30EE0541C3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302C3C5-6947-4879-CFE5-DA201E1A41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E78E711-E3DC-28CC-C1DE-5125A49DF8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586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3B4CB-81C9-3605-156B-5F95D98C1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AC8E467-6FAA-339D-2C71-C51283D567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E1662D7-3DF3-5607-7E40-420D4C3E7F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F5FDB9-0403-FF8F-4055-D342DA2CFC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471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1F472-A882-F095-D7E5-A95C8DBF5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C09BF3B-34EF-F6D1-70CD-8BFD13D480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5B93084-0D0A-E22A-2C1C-D9F71A050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7BA7B0-21C3-C2C7-1A15-72415F5269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093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501ED-D97D-DA1E-9024-5181D24B7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88030A2-B14F-082D-8115-45B7CAC6BB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F64924B-3B7E-5303-C359-BE945F8509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ADBC8E-5D56-C525-AB89-EE175F890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91623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50A67-52DE-429E-A93B-EF276F128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8D91EC-0D07-41D3-2C58-627B051C91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1689444-8F54-DF4B-006D-CB61400940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CB4FDD-E5E1-11A0-04BA-75F3B64332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025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FCF6C-5490-DA2F-96AC-A19D7DAB4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2355162-155B-AA81-4884-5F035CF2CF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8B7F863-3B88-8B35-5E0E-6646BB6E52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E4A5F55-181F-199C-6DC7-C81BE2B047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233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83303-C31C-02E6-8DEB-2A11A887A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04B47FE-2D12-0BB1-7BC6-6B400B44B8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F2BF1D0-FCC1-2F3B-BA16-A36ED6DBDA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FF5320-D9BE-47C2-7483-A896BFBE8A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102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8FCB6-7F59-282A-5B7A-4074DD34C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2BFF4C-E654-5FE8-7DCF-F6DA3744E16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5B0BD8D-39ED-9F99-146C-8A6334DD88E2}"/>
              </a:ext>
            </a:extLst>
          </p:cNvPr>
          <p:cNvSpPr txBox="1"/>
          <p:nvPr/>
        </p:nvSpPr>
        <p:spPr>
          <a:xfrm>
            <a:off x="1669732" y="4636321"/>
            <a:ext cx="580453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not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CCE2AC9-EE50-DAD1-AD08-C50E1A890367}"/>
              </a:ext>
            </a:extLst>
          </p:cNvPr>
          <p:cNvSpPr txBox="1"/>
          <p:nvPr/>
        </p:nvSpPr>
        <p:spPr>
          <a:xfrm>
            <a:off x="2038966" y="622848"/>
            <a:ext cx="50660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ペン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not a pen.">
            <a:hlinkClick r:id="" action="ppaction://media"/>
            <a:extLst>
              <a:ext uri="{FF2B5EF4-FFF2-40B4-BE49-F238E27FC236}">
                <a16:creationId xmlns:a16="http://schemas.microsoft.com/office/drawing/2014/main" id="{628FA372-ACC7-6B32-E1AD-D100CCA537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716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1636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EA4E0-0EE2-F697-F2F6-0F1CC8B53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24AED8-1DCF-F3B8-D6B6-A30C9031176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8E90DA1-F1E0-E046-7403-E5C2431FF1F0}"/>
              </a:ext>
            </a:extLst>
          </p:cNvPr>
          <p:cNvSpPr txBox="1"/>
          <p:nvPr/>
        </p:nvSpPr>
        <p:spPr>
          <a:xfrm>
            <a:off x="918686" y="2917321"/>
            <a:ext cx="730662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[n--]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not a pen.">
            <a:hlinkClick r:id="" action="ppaction://media"/>
            <a:extLst>
              <a:ext uri="{FF2B5EF4-FFF2-40B4-BE49-F238E27FC236}">
                <a16:creationId xmlns:a16="http://schemas.microsoft.com/office/drawing/2014/main" id="{28E47433-D1C3-D43F-08CA-208A8DE3B0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716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0870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BFAE2-7672-9B27-B4F1-EDD5B788C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1E8912-3D11-14B6-5377-BF2838B2C7B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9C0DEB-18EC-CFE9-3688-46FB8DF99AD9}"/>
              </a:ext>
            </a:extLst>
          </p:cNvPr>
          <p:cNvSpPr txBox="1"/>
          <p:nvPr/>
        </p:nvSpPr>
        <p:spPr>
          <a:xfrm>
            <a:off x="2071239" y="2321004"/>
            <a:ext cx="500152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ペン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is not a pen.">
            <a:hlinkClick r:id="" action="ppaction://media"/>
            <a:extLst>
              <a:ext uri="{FF2B5EF4-FFF2-40B4-BE49-F238E27FC236}">
                <a16:creationId xmlns:a16="http://schemas.microsoft.com/office/drawing/2014/main" id="{61BC8AF3-D907-88B6-7BCD-78F58F9857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716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5926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9B548-EEB4-CBC3-7FC9-BFE633F31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EE941999-E881-1D31-7B0C-345D7F6FFD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1602" b="40838"/>
          <a:stretch/>
        </p:blipFill>
        <p:spPr>
          <a:xfrm>
            <a:off x="243757" y="926966"/>
            <a:ext cx="8658000" cy="825501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235D6B0-8AC7-3A05-3CB3-78FBE5B2C2E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B1C13DB-0F06-EE40-D47A-84F41A10E084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not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your desk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否定の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not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= your desk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ではないことを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示しています。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94763D8-71A7-F327-A042-3824D9E6E3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9A60634-EC5A-AD3F-F714-004D7B44CD5C}"/>
              </a:ext>
            </a:extLst>
          </p:cNvPr>
          <p:cNvSpPr txBox="1"/>
          <p:nvPr/>
        </p:nvSpPr>
        <p:spPr>
          <a:xfrm>
            <a:off x="1032443" y="1684681"/>
            <a:ext cx="35395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あれはあなたの机ではありません。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178432236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59809-0F54-2683-FE8C-4FB9E6E60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E943BC8-CAE3-9375-B6EA-78F57E0E5A2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6234D92-86E0-B4E6-0994-6A016FC6D8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EB77DE7-3B58-4AEA-709B-582A44FE645D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88C2E6-A13F-FE3C-6B04-5C9D182B5379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88921C0-3D2A-E9D8-63A3-06A026E8E79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31187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9A23B-81F3-2EDD-C25F-17C335429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F4D75B3-8C47-E0EE-B36D-3984E2AA012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0ED460-932E-8E20-D4EE-A9846C448A72}"/>
              </a:ext>
            </a:extLst>
          </p:cNvPr>
          <p:cNvSpPr txBox="1"/>
          <p:nvPr/>
        </p:nvSpPr>
        <p:spPr>
          <a:xfrm>
            <a:off x="1026570" y="4636321"/>
            <a:ext cx="709086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not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your desk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13CC11-E117-1459-6C26-2DD0CA068342}"/>
              </a:ext>
            </a:extLst>
          </p:cNvPr>
          <p:cNvSpPr txBox="1"/>
          <p:nvPr/>
        </p:nvSpPr>
        <p:spPr>
          <a:xfrm>
            <a:off x="1904495" y="713174"/>
            <a:ext cx="533501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あなたの机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not your desk.">
            <a:hlinkClick r:id="" action="ppaction://media"/>
            <a:extLst>
              <a:ext uri="{FF2B5EF4-FFF2-40B4-BE49-F238E27FC236}">
                <a16:creationId xmlns:a16="http://schemas.microsoft.com/office/drawing/2014/main" id="{B6548040-04E0-AD90-A0C7-F776BDAB07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73225" y="1349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9256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0DC17-ADAC-327B-769E-C8F1268AE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056D3E-9195-D43B-0ADE-D959FA6B580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1EC4FEE-4CB4-69BB-6DC8-EDA128EBAF7B}"/>
              </a:ext>
            </a:extLst>
          </p:cNvPr>
          <p:cNvSpPr txBox="1"/>
          <p:nvPr/>
        </p:nvSpPr>
        <p:spPr>
          <a:xfrm>
            <a:off x="535697" y="2917321"/>
            <a:ext cx="807260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[n--]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desk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not your desk.">
            <a:hlinkClick r:id="" action="ppaction://media"/>
            <a:extLst>
              <a:ext uri="{FF2B5EF4-FFF2-40B4-BE49-F238E27FC236}">
                <a16:creationId xmlns:a16="http://schemas.microsoft.com/office/drawing/2014/main" id="{313B0AED-5AFF-0F86-B0F5-782093707A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73225" y="1349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7816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259F1-B834-0048-0242-F9809DCE0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E8E70A1-96C6-6F29-B794-05D94446691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E239E6-468A-EBEA-A647-29ED587F6B51}"/>
              </a:ext>
            </a:extLst>
          </p:cNvPr>
          <p:cNvSpPr txBox="1"/>
          <p:nvPr/>
        </p:nvSpPr>
        <p:spPr>
          <a:xfrm>
            <a:off x="1904495" y="2321004"/>
            <a:ext cx="533501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あなたの机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not your desk.">
            <a:hlinkClick r:id="" action="ppaction://media"/>
            <a:extLst>
              <a:ext uri="{FF2B5EF4-FFF2-40B4-BE49-F238E27FC236}">
                <a16:creationId xmlns:a16="http://schemas.microsoft.com/office/drawing/2014/main" id="{3DF8F32F-61D2-35A8-DDFB-69E0B66192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73225" y="1349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5204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A65AA-5FE0-6C88-F246-8AB5FDC04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683A7FC-86A0-3554-2BDE-B801D1B524A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E5603D-1133-1F18-5CD0-3FD409F586EB}"/>
              </a:ext>
            </a:extLst>
          </p:cNvPr>
          <p:cNvSpPr txBox="1"/>
          <p:nvPr/>
        </p:nvSpPr>
        <p:spPr>
          <a:xfrm>
            <a:off x="1244805" y="4636321"/>
            <a:ext cx="665439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not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your cat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F65222-C08D-7C07-5CD1-29A7297D0812}"/>
              </a:ext>
            </a:extLst>
          </p:cNvPr>
          <p:cNvSpPr txBox="1"/>
          <p:nvPr/>
        </p:nvSpPr>
        <p:spPr>
          <a:xfrm>
            <a:off x="1603085" y="713174"/>
            <a:ext cx="593783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あなたのネコ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not your cat.">
            <a:hlinkClick r:id="" action="ppaction://media"/>
            <a:extLst>
              <a:ext uri="{FF2B5EF4-FFF2-40B4-BE49-F238E27FC236}">
                <a16:creationId xmlns:a16="http://schemas.microsoft.com/office/drawing/2014/main" id="{D76D7FA0-7C5A-49F7-E1DE-C30E017B6F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235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3349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E0620-7D5C-7D52-C857-18B4E3117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ADC305A-028D-49D7-C687-849EAA597D9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4246175-BB1E-5F89-9F2C-5B4339C06CBE}"/>
              </a:ext>
            </a:extLst>
          </p:cNvPr>
          <p:cNvSpPr txBox="1"/>
          <p:nvPr/>
        </p:nvSpPr>
        <p:spPr>
          <a:xfrm>
            <a:off x="535697" y="2917321"/>
            <a:ext cx="807260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[n--]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[y---] cat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not your cat.">
            <a:hlinkClick r:id="" action="ppaction://media"/>
            <a:extLst>
              <a:ext uri="{FF2B5EF4-FFF2-40B4-BE49-F238E27FC236}">
                <a16:creationId xmlns:a16="http://schemas.microsoft.com/office/drawing/2014/main" id="{D8444B3E-F4C5-2D6B-402D-9103DDC319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235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7916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CAE6288-6E39-24C0-3CC6-80250C28F5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973" b="58467"/>
          <a:stretch/>
        </p:blipFill>
        <p:spPr>
          <a:xfrm>
            <a:off x="243757" y="946016"/>
            <a:ext cx="8658000" cy="825501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not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否定の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not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によって、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= my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ではないことを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示しています。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684681"/>
            <a:ext cx="314903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これは私の本ではありません。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A1711-AD56-F9BB-4EDC-75969D5EC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AC3374E-EE98-E656-0808-9CCCE60D7EA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87CEAC-4225-2712-367C-BF30B524ADF3}"/>
              </a:ext>
            </a:extLst>
          </p:cNvPr>
          <p:cNvSpPr txBox="1"/>
          <p:nvPr/>
        </p:nvSpPr>
        <p:spPr>
          <a:xfrm>
            <a:off x="1588741" y="2321004"/>
            <a:ext cx="596651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あなたのネコ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not your cat.">
            <a:hlinkClick r:id="" action="ppaction://media"/>
            <a:extLst>
              <a:ext uri="{FF2B5EF4-FFF2-40B4-BE49-F238E27FC236}">
                <a16:creationId xmlns:a16="http://schemas.microsoft.com/office/drawing/2014/main" id="{6E53AFF3-09EF-D669-73E0-53957302A9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31925" y="1235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1977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28C09-4974-D937-94FA-395216493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484FD92-22A8-1EF0-3F15-FFED55CF9B8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BC1DF9-4791-82AB-5724-B2BB6A0DEA64}"/>
              </a:ext>
            </a:extLst>
          </p:cNvPr>
          <p:cNvSpPr txBox="1"/>
          <p:nvPr/>
        </p:nvSpPr>
        <p:spPr>
          <a:xfrm>
            <a:off x="1378127" y="4636321"/>
            <a:ext cx="638774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not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plane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6DA5037-5215-CEB4-1DE8-86CB3B059E6B}"/>
              </a:ext>
            </a:extLst>
          </p:cNvPr>
          <p:cNvSpPr txBox="1"/>
          <p:nvPr/>
        </p:nvSpPr>
        <p:spPr>
          <a:xfrm>
            <a:off x="2038966" y="622848"/>
            <a:ext cx="50660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飛行機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not a plane.">
            <a:hlinkClick r:id="" action="ppaction://media"/>
            <a:extLst>
              <a:ext uri="{FF2B5EF4-FFF2-40B4-BE49-F238E27FC236}">
                <a16:creationId xmlns:a16="http://schemas.microsoft.com/office/drawing/2014/main" id="{5BCC2C22-DFA0-C206-A575-F1E3729345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446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2955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49F13-AB35-CA04-FE07-8D8E43B23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788476-C276-FA70-E3EF-5CACB91A3C2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DEAC12E-5375-5F60-4043-65B1058AC139}"/>
              </a:ext>
            </a:extLst>
          </p:cNvPr>
          <p:cNvSpPr txBox="1"/>
          <p:nvPr/>
        </p:nvSpPr>
        <p:spPr>
          <a:xfrm>
            <a:off x="690632" y="2917321"/>
            <a:ext cx="776273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[n--]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plane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at is not a plane.">
            <a:hlinkClick r:id="" action="ppaction://media"/>
            <a:extLst>
              <a:ext uri="{FF2B5EF4-FFF2-40B4-BE49-F238E27FC236}">
                <a16:creationId xmlns:a16="http://schemas.microsoft.com/office/drawing/2014/main" id="{04D42DD1-07AB-48B8-A816-9A9E844B82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446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620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4EEFE-0C01-1DDF-9074-E4B5E7EF8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89661C9-88E8-0C79-8E9A-4793A961E65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15F9482-A8A2-4D68-07E7-8893071703BE}"/>
              </a:ext>
            </a:extLst>
          </p:cNvPr>
          <p:cNvSpPr txBox="1"/>
          <p:nvPr/>
        </p:nvSpPr>
        <p:spPr>
          <a:xfrm>
            <a:off x="2038966" y="2321004"/>
            <a:ext cx="50660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飛行機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at is not a plane.">
            <a:hlinkClick r:id="" action="ppaction://media"/>
            <a:extLst>
              <a:ext uri="{FF2B5EF4-FFF2-40B4-BE49-F238E27FC236}">
                <a16:creationId xmlns:a16="http://schemas.microsoft.com/office/drawing/2014/main" id="{3EC13E49-84D7-A9DF-DF29-B8BD95A84A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446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1181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FCDBD-349C-499B-EC9C-3E794F687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CA80D555-9630-FDCF-B766-DCC266D15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7" y="946016"/>
            <a:ext cx="8657070" cy="67671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6529743-7BA1-CA04-1627-ABA51E0E12C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8477FC5-15A7-4B67-4BE7-AF4E871175C5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pencil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疑問文の形で、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= a pencil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であるかを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問うています。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14EFDF9-AA41-D771-0E12-8D538E6A37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C9F9F2-BB4B-57A9-D084-A9473A719285}"/>
              </a:ext>
            </a:extLst>
          </p:cNvPr>
          <p:cNvSpPr txBox="1"/>
          <p:nvPr/>
        </p:nvSpPr>
        <p:spPr>
          <a:xfrm>
            <a:off x="1032443" y="1684681"/>
            <a:ext cx="20536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これは鉛筆ですか。 </a:t>
            </a:r>
          </a:p>
        </p:txBody>
      </p:sp>
    </p:spTree>
    <p:extLst>
      <p:ext uri="{BB962C8B-B14F-4D97-AF65-F5344CB8AC3E}">
        <p14:creationId xmlns:p14="http://schemas.microsoft.com/office/powerpoint/2010/main" val="1855971213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DF43A7-56BD-8214-F7A1-360A5EC1B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7F9C674-724E-F6EE-BA1C-B7F1F1DADE4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9CDE71-5ACA-E7A7-B279-1EA43672687B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E0D967F-3DD8-8A2E-2C91-A7B96B92099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E73621-5C1C-B5A1-7D90-21038F1423DF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4F4C2551-6F34-EF6F-39A4-C097B06DC36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209707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B0804-C9F9-28A1-7F93-94BD45174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D5BC58F-44F5-FCD9-DA9A-B60644B2610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C01A5FA-EFA3-1F65-737C-CB3ED5F00C4F}"/>
              </a:ext>
            </a:extLst>
          </p:cNvPr>
          <p:cNvSpPr txBox="1"/>
          <p:nvPr/>
        </p:nvSpPr>
        <p:spPr>
          <a:xfrm>
            <a:off x="1842821" y="4636321"/>
            <a:ext cx="545835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pencil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4143D0B-06A6-CC70-2780-3BCB9503EEC0}"/>
              </a:ext>
            </a:extLst>
          </p:cNvPr>
          <p:cNvSpPr txBox="1"/>
          <p:nvPr/>
        </p:nvSpPr>
        <p:spPr>
          <a:xfrm>
            <a:off x="1581766" y="1198322"/>
            <a:ext cx="59804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鉛筆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is a pencil">
            <a:hlinkClick r:id="" action="ppaction://media"/>
            <a:extLst>
              <a:ext uri="{FF2B5EF4-FFF2-40B4-BE49-F238E27FC236}">
                <a16:creationId xmlns:a16="http://schemas.microsoft.com/office/drawing/2014/main" id="{6FA7D86A-C0DB-1B79-48AF-28D0F0F982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20923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7849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DB716-BEF0-3175-4884-18162802A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691FAB2-813C-0648-980B-91B23EA3969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ACD065F-9D55-6067-7720-7A95C072E150}"/>
              </a:ext>
            </a:extLst>
          </p:cNvPr>
          <p:cNvSpPr txBox="1"/>
          <p:nvPr/>
        </p:nvSpPr>
        <p:spPr>
          <a:xfrm>
            <a:off x="1399292" y="2917321"/>
            <a:ext cx="634541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pencil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s this a pencil">
            <a:hlinkClick r:id="" action="ppaction://media"/>
            <a:extLst>
              <a:ext uri="{FF2B5EF4-FFF2-40B4-BE49-F238E27FC236}">
                <a16:creationId xmlns:a16="http://schemas.microsoft.com/office/drawing/2014/main" id="{9D5CD06D-FA58-82BA-2852-28E630E6A6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20923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2080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927B6-3A98-6B50-5130-942279DC5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8937938-9270-4CBF-849F-05B29B9BDD0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307F709-72E4-C7E8-187C-C9F50560DF3F}"/>
              </a:ext>
            </a:extLst>
          </p:cNvPr>
          <p:cNvSpPr txBox="1"/>
          <p:nvPr/>
        </p:nvSpPr>
        <p:spPr>
          <a:xfrm>
            <a:off x="1581766" y="2875002"/>
            <a:ext cx="59804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鉛筆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is a pencil">
            <a:hlinkClick r:id="" action="ppaction://media"/>
            <a:extLst>
              <a:ext uri="{FF2B5EF4-FFF2-40B4-BE49-F238E27FC236}">
                <a16:creationId xmlns:a16="http://schemas.microsoft.com/office/drawing/2014/main" id="{414BE4A7-F165-8D1C-D3D9-B23A111BFF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2092325" y="1273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4424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6F28D-C2EA-04BB-02B8-7B25E0368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BA10FE0-8965-4138-80F4-63D6A28F47A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62D3D63-0126-C269-B7DF-D62CAAB31AE5}"/>
              </a:ext>
            </a:extLst>
          </p:cNvPr>
          <p:cNvSpPr txBox="1"/>
          <p:nvPr/>
        </p:nvSpPr>
        <p:spPr>
          <a:xfrm>
            <a:off x="2169297" y="4636321"/>
            <a:ext cx="4805405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bike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64B550A-2AE5-04F4-577C-0C4057CDB7D8}"/>
              </a:ext>
            </a:extLst>
          </p:cNvPr>
          <p:cNvSpPr txBox="1"/>
          <p:nvPr/>
        </p:nvSpPr>
        <p:spPr>
          <a:xfrm>
            <a:off x="1274977" y="1198322"/>
            <a:ext cx="65940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自転車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is a bike">
            <a:hlinkClick r:id="" action="ppaction://media"/>
            <a:extLst>
              <a:ext uri="{FF2B5EF4-FFF2-40B4-BE49-F238E27FC236}">
                <a16:creationId xmlns:a16="http://schemas.microsoft.com/office/drawing/2014/main" id="{8B024851-EAD8-1205-2A96-B5AF17B139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303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4660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803457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84B81-A888-B0BB-3ADF-61CE9BB88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18B27A3-E5AE-A2B5-B7B6-6B630B1FA19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3117F16-FFE7-FE4D-5599-B4AF68DA7FA2}"/>
              </a:ext>
            </a:extLst>
          </p:cNvPr>
          <p:cNvSpPr txBox="1"/>
          <p:nvPr/>
        </p:nvSpPr>
        <p:spPr>
          <a:xfrm>
            <a:off x="1657076" y="2917321"/>
            <a:ext cx="582984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bike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s this a bike">
            <a:hlinkClick r:id="" action="ppaction://media"/>
            <a:extLst>
              <a:ext uri="{FF2B5EF4-FFF2-40B4-BE49-F238E27FC236}">
                <a16:creationId xmlns:a16="http://schemas.microsoft.com/office/drawing/2014/main" id="{889027C9-3046-E10A-870C-E10CA333D7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303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120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AC8AF-34B3-C955-8CF0-A8C0D3803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7747A27-5206-63F3-989F-C69F1742A1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EFC08C7-49D2-8B3E-F454-739D244725A7}"/>
              </a:ext>
            </a:extLst>
          </p:cNvPr>
          <p:cNvSpPr txBox="1"/>
          <p:nvPr/>
        </p:nvSpPr>
        <p:spPr>
          <a:xfrm>
            <a:off x="1264219" y="2875002"/>
            <a:ext cx="66155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自転車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is a bike">
            <a:hlinkClick r:id="" action="ppaction://media"/>
            <a:extLst>
              <a:ext uri="{FF2B5EF4-FFF2-40B4-BE49-F238E27FC236}">
                <a16:creationId xmlns:a16="http://schemas.microsoft.com/office/drawing/2014/main" id="{E8DABCD0-6C76-E509-B630-FF73C2C623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303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3175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547F0-C307-0CCE-F3E9-94C976E05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20F4F95-D48F-D61D-01C0-CD7FDAEC205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F0AA32A-47CD-656E-C2EF-2692BFB9D9CA}"/>
              </a:ext>
            </a:extLst>
          </p:cNvPr>
          <p:cNvSpPr txBox="1"/>
          <p:nvPr/>
        </p:nvSpPr>
        <p:spPr>
          <a:xfrm>
            <a:off x="1240633" y="4636321"/>
            <a:ext cx="666273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soccer ball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C54A55D-5248-DBE4-48FA-0CFC0CDABF78}"/>
              </a:ext>
            </a:extLst>
          </p:cNvPr>
          <p:cNvSpPr txBox="1"/>
          <p:nvPr/>
        </p:nvSpPr>
        <p:spPr>
          <a:xfrm>
            <a:off x="1288324" y="622848"/>
            <a:ext cx="6567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サッカーボール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is a soccer ball">
            <a:hlinkClick r:id="" action="ppaction://media"/>
            <a:extLst>
              <a:ext uri="{FF2B5EF4-FFF2-40B4-BE49-F238E27FC236}">
                <a16:creationId xmlns:a16="http://schemas.microsoft.com/office/drawing/2014/main" id="{1A0C9CCB-BCAF-13B4-3E55-BCC0CBF2B5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11325" y="600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0193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73012-4C7B-5D15-84BC-A51630F12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B6ED8D-4B0E-556F-D581-6B27602728E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83A4638-31AD-AF84-4254-C57BE0F34406}"/>
              </a:ext>
            </a:extLst>
          </p:cNvPr>
          <p:cNvSpPr txBox="1"/>
          <p:nvPr/>
        </p:nvSpPr>
        <p:spPr>
          <a:xfrm>
            <a:off x="720961" y="2917321"/>
            <a:ext cx="770207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soccer ball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s this a soccer ball">
            <a:hlinkClick r:id="" action="ppaction://media"/>
            <a:extLst>
              <a:ext uri="{FF2B5EF4-FFF2-40B4-BE49-F238E27FC236}">
                <a16:creationId xmlns:a16="http://schemas.microsoft.com/office/drawing/2014/main" id="{8E07FACF-68BB-1905-27EC-45E1A97E45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11325" y="600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2734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06A39-9BB7-03B0-BF29-C0F39941C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9EC161F-690D-337E-1A85-FA1FA7A3E4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46F255F-6805-9985-2810-3587A288EFB2}"/>
              </a:ext>
            </a:extLst>
          </p:cNvPr>
          <p:cNvSpPr txBox="1"/>
          <p:nvPr/>
        </p:nvSpPr>
        <p:spPr>
          <a:xfrm>
            <a:off x="1288326" y="2321004"/>
            <a:ext cx="6567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サッカーボール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s this a soccer ball">
            <a:hlinkClick r:id="" action="ppaction://media"/>
            <a:extLst>
              <a:ext uri="{FF2B5EF4-FFF2-40B4-BE49-F238E27FC236}">
                <a16:creationId xmlns:a16="http://schemas.microsoft.com/office/drawing/2014/main" id="{C894BF2B-AF3F-B62C-EF05-69360FB1A5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11325" y="600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3090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EEF80-9EBC-2666-8168-15B1F87ED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9DC9C79C-81AE-9A2C-1D9C-2B7637A7B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7" y="993641"/>
            <a:ext cx="8657070" cy="73768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284A0C8-3508-731E-8024-101858055C7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EF8D6FE-5DCB-F576-9813-851676168E84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school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疑問文の形で、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= school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であるかを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問うています。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A32288C0-B4F7-B4BE-EEEB-C4A93FE30C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7578BAE-CA02-8504-8409-25B9DB59E887}"/>
              </a:ext>
            </a:extLst>
          </p:cNvPr>
          <p:cNvSpPr txBox="1"/>
          <p:nvPr/>
        </p:nvSpPr>
        <p:spPr>
          <a:xfrm>
            <a:off x="1032443" y="1684681"/>
            <a:ext cx="211080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あれは学校ですか。</a:t>
            </a:r>
          </a:p>
        </p:txBody>
      </p:sp>
    </p:spTree>
    <p:extLst>
      <p:ext uri="{BB962C8B-B14F-4D97-AF65-F5344CB8AC3E}">
        <p14:creationId xmlns:p14="http://schemas.microsoft.com/office/powerpoint/2010/main" val="613239171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463F4-27AD-B9B0-B297-AB6656651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95E5846C-8125-A01A-1F56-E9D40BD1E4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7" y="946016"/>
            <a:ext cx="8657070" cy="73768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555E906-24F6-C390-2CC2-CB194DC3303D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9296EF4-89FA-DF02-4173-AC84279B6C1D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('s)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hospital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= a hospital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20264D5-F812-03CA-5212-2FAEA7468F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EFD5C61-1D29-23F0-1213-B275DCCF8806}"/>
              </a:ext>
            </a:extLst>
          </p:cNvPr>
          <p:cNvSpPr txBox="1"/>
          <p:nvPr/>
        </p:nvSpPr>
        <p:spPr>
          <a:xfrm>
            <a:off x="5166294" y="1684681"/>
            <a:ext cx="185363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それは病院です。</a:t>
            </a:r>
          </a:p>
        </p:txBody>
      </p:sp>
    </p:spTree>
    <p:extLst>
      <p:ext uri="{BB962C8B-B14F-4D97-AF65-F5344CB8AC3E}">
        <p14:creationId xmlns:p14="http://schemas.microsoft.com/office/powerpoint/2010/main" val="2473545565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51BCB-ECE7-EBA5-811F-7DD7C6CB8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9296187-79AD-C74C-0CF5-BB7200CDD4E1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7FAD3D1-7435-3345-8039-1204F508432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32BEBD0-0FDE-169A-3585-8EAE74EA629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7AE5FB-26BD-287A-FA9F-58542CC46CB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A94756F-788A-2964-A7A2-4E2E162EC37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594971"/>
      </p:ext>
    </p:extLst>
  </p:cSld>
  <p:clrMapOvr>
    <a:masterClrMapping/>
  </p:clrMapOvr>
  <p:transition spd="slow">
    <p:push dir="u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39867-D127-F83A-A39A-EBC0EAC12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4F5D3A7-688C-B108-323B-08D8F1BE04A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96D66F3-33D4-A450-BAD9-DE1C2385A5B1}"/>
              </a:ext>
            </a:extLst>
          </p:cNvPr>
          <p:cNvSpPr txBox="1"/>
          <p:nvPr/>
        </p:nvSpPr>
        <p:spPr>
          <a:xfrm>
            <a:off x="1712293" y="4636321"/>
            <a:ext cx="571941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school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266825C-FDAA-1F3F-AA64-E6F3ACB62D8B}"/>
              </a:ext>
            </a:extLst>
          </p:cNvPr>
          <p:cNvSpPr txBox="1"/>
          <p:nvPr/>
        </p:nvSpPr>
        <p:spPr>
          <a:xfrm>
            <a:off x="1581766" y="1198322"/>
            <a:ext cx="59804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at a school">
            <a:hlinkClick r:id="" action="ppaction://media"/>
            <a:extLst>
              <a:ext uri="{FF2B5EF4-FFF2-40B4-BE49-F238E27FC236}">
                <a16:creationId xmlns:a16="http://schemas.microsoft.com/office/drawing/2014/main" id="{6A3B7342-BC5C-9160-8479-D2536789DF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205422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00276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11B2B-354E-B552-9B99-9E06C9C84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8864BB-27F6-370F-F0DC-C9B2825A5C6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F07CDA2-49E2-3D2B-FAD7-FF67430738DA}"/>
              </a:ext>
            </a:extLst>
          </p:cNvPr>
          <p:cNvSpPr txBox="1"/>
          <p:nvPr/>
        </p:nvSpPr>
        <p:spPr>
          <a:xfrm>
            <a:off x="1291316" y="2917321"/>
            <a:ext cx="656136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school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s that a school">
            <a:hlinkClick r:id="" action="ppaction://media"/>
            <a:extLst>
              <a:ext uri="{FF2B5EF4-FFF2-40B4-BE49-F238E27FC236}">
                <a16:creationId xmlns:a16="http://schemas.microsoft.com/office/drawing/2014/main" id="{F53C38E5-32B4-35AD-3AC6-57FD68DA38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205422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17141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214044" y="4636321"/>
            <a:ext cx="671591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not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my 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2077793" y="622848"/>
            <a:ext cx="49884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私の本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not my book.">
            <a:hlinkClick r:id="" action="ppaction://media"/>
            <a:extLst>
              <a:ext uri="{FF2B5EF4-FFF2-40B4-BE49-F238E27FC236}">
                <a16:creationId xmlns:a16="http://schemas.microsoft.com/office/drawing/2014/main" id="{F58E2B1E-2C86-B7E5-311B-ADDC9C9186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71513" y="889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EDB09-EE08-C388-D14F-7F2BEDBE7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12C7DFF-CCCF-5491-D7AD-3EE53B7B268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4BB5A66-ECE4-4246-7C07-A55A61E6DBDA}"/>
              </a:ext>
            </a:extLst>
          </p:cNvPr>
          <p:cNvSpPr txBox="1"/>
          <p:nvPr/>
        </p:nvSpPr>
        <p:spPr>
          <a:xfrm>
            <a:off x="1581766" y="2875002"/>
            <a:ext cx="59804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at a school">
            <a:hlinkClick r:id="" action="ppaction://media"/>
            <a:extLst>
              <a:ext uri="{FF2B5EF4-FFF2-40B4-BE49-F238E27FC236}">
                <a16:creationId xmlns:a16="http://schemas.microsoft.com/office/drawing/2014/main" id="{B622F8EB-8E05-0FB5-4A43-7AA4AD1751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205422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9541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52C0D-4DBC-C5D9-AE59-F876BF885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B08A061-C4D3-3D4A-98C2-C6F608342AF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3733B8B-63E0-B3B4-B91E-CF2DB52E2B02}"/>
              </a:ext>
            </a:extLst>
          </p:cNvPr>
          <p:cNvSpPr txBox="1"/>
          <p:nvPr/>
        </p:nvSpPr>
        <p:spPr>
          <a:xfrm>
            <a:off x="2071760" y="4636321"/>
            <a:ext cx="500047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park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3363729-0E42-643F-152C-160FB1D18568}"/>
              </a:ext>
            </a:extLst>
          </p:cNvPr>
          <p:cNvSpPr txBox="1"/>
          <p:nvPr/>
        </p:nvSpPr>
        <p:spPr>
          <a:xfrm>
            <a:off x="1581766" y="1198322"/>
            <a:ext cx="59804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公園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at a park">
            <a:hlinkClick r:id="" action="ppaction://media"/>
            <a:extLst>
              <a:ext uri="{FF2B5EF4-FFF2-40B4-BE49-F238E27FC236}">
                <a16:creationId xmlns:a16="http://schemas.microsoft.com/office/drawing/2014/main" id="{F133967D-8BE2-F9EA-1AC7-AA3ED09C73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25625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80894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06327-A74C-E115-03F9-314C52B1E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2D67BEE-DC95-BFE1-B008-83B6811A80A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FD5678E-C24C-27A0-5D4F-635058D69E66}"/>
              </a:ext>
            </a:extLst>
          </p:cNvPr>
          <p:cNvSpPr txBox="1"/>
          <p:nvPr/>
        </p:nvSpPr>
        <p:spPr>
          <a:xfrm>
            <a:off x="1619225" y="2917321"/>
            <a:ext cx="590554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park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s that a park">
            <a:hlinkClick r:id="" action="ppaction://media"/>
            <a:extLst>
              <a:ext uri="{FF2B5EF4-FFF2-40B4-BE49-F238E27FC236}">
                <a16:creationId xmlns:a16="http://schemas.microsoft.com/office/drawing/2014/main" id="{7144C40C-5E9E-8A56-6731-77B3F91378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25625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4876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D7D3B-AA66-092D-FB67-24AA9B203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4F992F7-9EE5-0D30-F3E1-E9BF4F71451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E8EAAD-017C-2581-CFE1-41BC7145C53C}"/>
              </a:ext>
            </a:extLst>
          </p:cNvPr>
          <p:cNvSpPr txBox="1"/>
          <p:nvPr/>
        </p:nvSpPr>
        <p:spPr>
          <a:xfrm>
            <a:off x="1581766" y="2875002"/>
            <a:ext cx="59804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公園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at a park">
            <a:hlinkClick r:id="" action="ppaction://media"/>
            <a:extLst>
              <a:ext uri="{FF2B5EF4-FFF2-40B4-BE49-F238E27FC236}">
                <a16:creationId xmlns:a16="http://schemas.microsoft.com/office/drawing/2014/main" id="{572C9CC9-7811-FC6E-EFB0-FF0532D012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25625" y="1666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9093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4445D-EE20-567D-5791-EAEA5ABC3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04FAE1C-25C0-4292-E97A-5566E4582C4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68DB490-B81D-8CD0-6025-2E3993ACA751}"/>
              </a:ext>
            </a:extLst>
          </p:cNvPr>
          <p:cNvSpPr txBox="1"/>
          <p:nvPr/>
        </p:nvSpPr>
        <p:spPr>
          <a:xfrm>
            <a:off x="1762019" y="4636321"/>
            <a:ext cx="561995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library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5675E22-2DFD-3846-1D3C-8978E9B393D8}"/>
              </a:ext>
            </a:extLst>
          </p:cNvPr>
          <p:cNvSpPr txBox="1"/>
          <p:nvPr/>
        </p:nvSpPr>
        <p:spPr>
          <a:xfrm>
            <a:off x="1231945" y="1198322"/>
            <a:ext cx="66801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図書館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at a library">
            <a:hlinkClick r:id="" action="ppaction://media"/>
            <a:extLst>
              <a:ext uri="{FF2B5EF4-FFF2-40B4-BE49-F238E27FC236}">
                <a16:creationId xmlns:a16="http://schemas.microsoft.com/office/drawing/2014/main" id="{9F5CD3D2-C661-F3CF-BEDE-B9ACF23171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12925" y="1704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2651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41CBD-BB86-47B4-0646-F76F5552C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BFD31B0-610A-9A2B-8396-FE2FD42FF62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E9A5855-E405-A979-7187-0C6193AA2059}"/>
              </a:ext>
            </a:extLst>
          </p:cNvPr>
          <p:cNvSpPr txBox="1"/>
          <p:nvPr/>
        </p:nvSpPr>
        <p:spPr>
          <a:xfrm>
            <a:off x="1347495" y="2917321"/>
            <a:ext cx="644901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library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s that a library">
            <a:hlinkClick r:id="" action="ppaction://media"/>
            <a:extLst>
              <a:ext uri="{FF2B5EF4-FFF2-40B4-BE49-F238E27FC236}">
                <a16:creationId xmlns:a16="http://schemas.microsoft.com/office/drawing/2014/main" id="{497D04BD-0746-1777-DB45-AE5258058C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12925" y="1704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82504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66FCE-2B3E-C159-B269-35EA0E6B4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ECC5833-4986-5AD7-2E81-C6E5CEAF68A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5BC9FA7-1491-D031-99A9-5A63D8CF52A5}"/>
              </a:ext>
            </a:extLst>
          </p:cNvPr>
          <p:cNvSpPr txBox="1"/>
          <p:nvPr/>
        </p:nvSpPr>
        <p:spPr>
          <a:xfrm>
            <a:off x="1269598" y="2875002"/>
            <a:ext cx="660480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図書館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that a library">
            <a:hlinkClick r:id="" action="ppaction://media"/>
            <a:extLst>
              <a:ext uri="{FF2B5EF4-FFF2-40B4-BE49-F238E27FC236}">
                <a16:creationId xmlns:a16="http://schemas.microsoft.com/office/drawing/2014/main" id="{14AF2743-F809-9047-E87F-E1458A33BE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12925" y="1704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2155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B5C42AD-9B11-D4CF-93D3-5C43B4E833A1}"/>
              </a:ext>
            </a:extLst>
          </p:cNvPr>
          <p:cNvSpPr txBox="1"/>
          <p:nvPr/>
        </p:nvSpPr>
        <p:spPr>
          <a:xfrm>
            <a:off x="727149" y="2917321"/>
            <a:ext cx="768970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[n--]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not my book.">
            <a:hlinkClick r:id="" action="ppaction://media"/>
            <a:extLst>
              <a:ext uri="{FF2B5EF4-FFF2-40B4-BE49-F238E27FC236}">
                <a16:creationId xmlns:a16="http://schemas.microsoft.com/office/drawing/2014/main" id="{70B847A9-43B4-9DA2-AE35-749AAB9585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71513" y="889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675172-A8AF-ECDD-17B4-D7CB680AA468}"/>
              </a:ext>
            </a:extLst>
          </p:cNvPr>
          <p:cNvSpPr txBox="1"/>
          <p:nvPr/>
        </p:nvSpPr>
        <p:spPr>
          <a:xfrm>
            <a:off x="2077793" y="2321004"/>
            <a:ext cx="49884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私の本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is not my book.">
            <a:hlinkClick r:id="" action="ppaction://media"/>
            <a:extLst>
              <a:ext uri="{FF2B5EF4-FFF2-40B4-BE49-F238E27FC236}">
                <a16:creationId xmlns:a16="http://schemas.microsoft.com/office/drawing/2014/main" id="{8556D099-B93E-F8D2-2D01-6991FF4760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671513" y="889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B65F1-AFA1-73CC-1447-E4D299969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8462F3B-2E0F-02B4-F47B-D96A48A42F7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D5942CD-C0E6-E265-796F-930B7D466321}"/>
              </a:ext>
            </a:extLst>
          </p:cNvPr>
          <p:cNvSpPr txBox="1"/>
          <p:nvPr/>
        </p:nvSpPr>
        <p:spPr>
          <a:xfrm>
            <a:off x="1058843" y="4636321"/>
            <a:ext cx="702631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not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my guitar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74574C7-B77C-6CD8-5328-C98B4857ED1B}"/>
              </a:ext>
            </a:extLst>
          </p:cNvPr>
          <p:cNvSpPr txBox="1"/>
          <p:nvPr/>
        </p:nvSpPr>
        <p:spPr>
          <a:xfrm>
            <a:off x="1937160" y="622848"/>
            <a:ext cx="52696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私のギター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is not my guitar.">
            <a:hlinkClick r:id="" action="ppaction://media"/>
            <a:extLst>
              <a:ext uri="{FF2B5EF4-FFF2-40B4-BE49-F238E27FC236}">
                <a16:creationId xmlns:a16="http://schemas.microsoft.com/office/drawing/2014/main" id="{562368E9-04ED-16B0-0FF2-A78E387111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76325" y="498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1338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E9D59-385C-C113-6703-C36317CAE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0449EBE-94AC-B030-9000-3EB14D45F70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C5EDA14-6E18-35D6-FFE6-4513780500A0}"/>
              </a:ext>
            </a:extLst>
          </p:cNvPr>
          <p:cNvSpPr txBox="1"/>
          <p:nvPr/>
        </p:nvSpPr>
        <p:spPr>
          <a:xfrm>
            <a:off x="363574" y="2917321"/>
            <a:ext cx="841685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[n--]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guitar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is not my guitar.">
            <a:hlinkClick r:id="" action="ppaction://media"/>
            <a:extLst>
              <a:ext uri="{FF2B5EF4-FFF2-40B4-BE49-F238E27FC236}">
                <a16:creationId xmlns:a16="http://schemas.microsoft.com/office/drawing/2014/main" id="{88A37F17-4EEA-968C-DCE3-F33E25CDE1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76325" y="498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5045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A0DBCB-FE27-B594-71B2-269693926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F0A5BCD-B34F-83EA-E82F-059C8D9F79B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941043-B96E-DB81-86C7-7B15F7E50104}"/>
              </a:ext>
            </a:extLst>
          </p:cNvPr>
          <p:cNvSpPr txBox="1"/>
          <p:nvPr/>
        </p:nvSpPr>
        <p:spPr>
          <a:xfrm>
            <a:off x="1872614" y="2321004"/>
            <a:ext cx="53987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私のギター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ではありません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is not my guitar.">
            <a:hlinkClick r:id="" action="ppaction://media"/>
            <a:extLst>
              <a:ext uri="{FF2B5EF4-FFF2-40B4-BE49-F238E27FC236}">
                <a16:creationId xmlns:a16="http://schemas.microsoft.com/office/drawing/2014/main" id="{7E09C394-36DA-F02B-28D1-35DDB070A6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76325" y="498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72967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15998</TotalTime>
  <Words>686</Words>
  <Application>Microsoft Office PowerPoint</Application>
  <PresentationFormat>画面に合わせる (4:3)</PresentationFormat>
  <Paragraphs>142</Paragraphs>
  <Slides>46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46</vt:i4>
      </vt:variant>
    </vt:vector>
  </HeadingPairs>
  <TitlesOfParts>
    <vt:vector size="53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2029</cp:revision>
  <cp:lastPrinted>2016-06-23T16:36:17Z</cp:lastPrinted>
  <dcterms:created xsi:type="dcterms:W3CDTF">2016-05-30T03:13:09Z</dcterms:created>
  <dcterms:modified xsi:type="dcterms:W3CDTF">2025-09-29T10:30:41Z</dcterms:modified>
</cp:coreProperties>
</file>