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2">
            <a:extLst>
              <a:ext uri="{FF2B5EF4-FFF2-40B4-BE49-F238E27FC236}">
                <a16:creationId xmlns:a16="http://schemas.microsoft.com/office/drawing/2014/main" id="{2082E1D7-D83B-8A52-9C82-9083B0CC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No.7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7E488ADA-7AA7-C327-F0EE-251D3F20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0517CE91-99A0-E40F-25A6-9B40119D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not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this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24D0D7-F202-99B2-365C-01439CB0D449}"/>
              </a:ext>
            </a:extLst>
          </p:cNvPr>
          <p:cNvSpPr/>
          <p:nvPr/>
        </p:nvSpPr>
        <p:spPr>
          <a:xfrm>
            <a:off x="860891" y="4308614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01F51E-AB0B-999C-A6ED-3396D7242F72}"/>
              </a:ext>
            </a:extLst>
          </p:cNvPr>
          <p:cNvSpPr/>
          <p:nvPr/>
        </p:nvSpPr>
        <p:spPr>
          <a:xfrm>
            <a:off x="592474" y="4694081"/>
            <a:ext cx="625270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3653861"/>
            <a:ext cx="413397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73730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6" y="3259197"/>
            <a:ext cx="795905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2437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P.24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・「これ［あれ］は～ではありません。」という否定文は、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・「これ［あれ］は～ですか。」という疑問文は、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を主語（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］）の前に出し、文の最後にクエスチョンマーク（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）をつける。答えの文には、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が指すものをくり返して言うときは、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］の代わりに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は「それは」という意味。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5D8D12-E7AF-CCD1-7EF3-C6BBBB55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8000" cy="470088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7_01_kihon">
            <a:hlinkClick r:id="" action="ppaction://media"/>
            <a:extLst>
              <a:ext uri="{FF2B5EF4-FFF2-40B4-BE49-F238E27FC236}">
                <a16:creationId xmlns:a16="http://schemas.microsoft.com/office/drawing/2014/main" id="{CD8371FB-979A-B4B2-D57B-59F055A7A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7575" y="1939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P.25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1B26D0-6623-2208-45EB-E695BE2F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99197C-0341-7817-D052-EAC8E381C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25213" y="3346342"/>
            <a:ext cx="400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soccer     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325213" y="4536635"/>
            <a:ext cx="24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 bag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7_03_kihon_t_1">
            <a:hlinkClick r:id="" action="ppaction://media"/>
            <a:extLst>
              <a:ext uri="{FF2B5EF4-FFF2-40B4-BE49-F238E27FC236}">
                <a16:creationId xmlns:a16="http://schemas.microsoft.com/office/drawing/2014/main" id="{9939D582-76FB-D5DB-8F08-4FF236484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3175" y="765175"/>
            <a:ext cx="406400" cy="406400"/>
          </a:xfrm>
          <a:prstGeom prst="rect">
            <a:avLst/>
          </a:prstGeom>
        </p:spPr>
      </p:pic>
      <p:pic>
        <p:nvPicPr>
          <p:cNvPr id="10" name="AS_G1_07_03_kihon_t_1">
            <a:hlinkClick r:id="" action="ppaction://media"/>
            <a:extLst>
              <a:ext uri="{FF2B5EF4-FFF2-40B4-BE49-F238E27FC236}">
                <a16:creationId xmlns:a16="http://schemas.microsoft.com/office/drawing/2014/main" id="{20520761-8AF7-3C2A-5B83-E8B71310AB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3175" y="-87843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33FE29-4B79-4016-CF69-D2D8EDD38E7B}"/>
              </a:ext>
            </a:extLst>
          </p:cNvPr>
          <p:cNvSpPr txBox="1"/>
          <p:nvPr/>
        </p:nvSpPr>
        <p:spPr>
          <a:xfrm>
            <a:off x="1325212" y="5725326"/>
            <a:ext cx="27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plane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3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BCBDC1-A224-F61E-8C43-9BD75469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9809B9-1DE8-E6DA-EF4F-6A692C30F3BE}"/>
              </a:ext>
            </a:extLst>
          </p:cNvPr>
          <p:cNvSpPr txBox="1"/>
          <p:nvPr/>
        </p:nvSpPr>
        <p:spPr>
          <a:xfrm>
            <a:off x="1325213" y="3346342"/>
            <a:ext cx="400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soccer     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190A0C-1364-1FBB-7E76-0306C25B2507}"/>
              </a:ext>
            </a:extLst>
          </p:cNvPr>
          <p:cNvSpPr txBox="1"/>
          <p:nvPr/>
        </p:nvSpPr>
        <p:spPr>
          <a:xfrm>
            <a:off x="1325213" y="4536635"/>
            <a:ext cx="24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 bag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C3ED8E-FB11-E7C3-ECB0-3714FD6C21D4}"/>
              </a:ext>
            </a:extLst>
          </p:cNvPr>
          <p:cNvSpPr txBox="1"/>
          <p:nvPr/>
        </p:nvSpPr>
        <p:spPr>
          <a:xfrm>
            <a:off x="1325212" y="5725326"/>
            <a:ext cx="27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plane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81ED68-9729-5897-956B-EB5B28E6B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4800" cy="281769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a cat.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5" name="AS_G1_07_04_kihon_t_2">
            <a:hlinkClick r:id="" action="ppaction://media"/>
            <a:extLst>
              <a:ext uri="{FF2B5EF4-FFF2-40B4-BE49-F238E27FC236}">
                <a16:creationId xmlns:a16="http://schemas.microsoft.com/office/drawing/2014/main" id="{2292870E-22EC-BF4B-4770-326D11DE09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40975" y="2085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15999</TotalTime>
  <Words>262</Words>
  <Application>Microsoft Office PowerPoint</Application>
  <PresentationFormat>画面に合わせる (4:3)</PresentationFormat>
  <Paragraphs>27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2029</cp:revision>
  <cp:lastPrinted>2016-06-23T16:36:17Z</cp:lastPrinted>
  <dcterms:created xsi:type="dcterms:W3CDTF">2016-05-30T03:13:09Z</dcterms:created>
  <dcterms:modified xsi:type="dcterms:W3CDTF">2025-09-29T10:29:06Z</dcterms:modified>
</cp:coreProperties>
</file>