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6" r:id="rId2"/>
    <p:sldId id="3647" r:id="rId3"/>
    <p:sldId id="2009" r:id="rId4"/>
    <p:sldId id="2010" r:id="rId5"/>
    <p:sldId id="2011" r:id="rId6"/>
    <p:sldId id="2006" r:id="rId7"/>
    <p:sldId id="2007" r:id="rId8"/>
    <p:sldId id="2008" r:id="rId9"/>
    <p:sldId id="2015" r:id="rId10"/>
    <p:sldId id="2016" r:id="rId11"/>
    <p:sldId id="2017" r:id="rId12"/>
    <p:sldId id="2012" r:id="rId13"/>
    <p:sldId id="2013" r:id="rId14"/>
    <p:sldId id="2014" r:id="rId15"/>
    <p:sldId id="2018" r:id="rId16"/>
    <p:sldId id="2019" r:id="rId17"/>
    <p:sldId id="2020" r:id="rId18"/>
    <p:sldId id="2021" r:id="rId19"/>
    <p:sldId id="2022" r:id="rId20"/>
    <p:sldId id="2023" r:id="rId21"/>
    <p:sldId id="2024" r:id="rId22"/>
    <p:sldId id="2025" r:id="rId23"/>
    <p:sldId id="2026" r:id="rId24"/>
    <p:sldId id="2027" r:id="rId25"/>
    <p:sldId id="2028" r:id="rId26"/>
    <p:sldId id="2029" r:id="rId27"/>
    <p:sldId id="2030" r:id="rId28"/>
    <p:sldId id="2031" r:id="rId29"/>
    <p:sldId id="2032" r:id="rId30"/>
    <p:sldId id="2033" r:id="rId31"/>
    <p:sldId id="2034" r:id="rId32"/>
    <p:sldId id="2035" r:id="rId33"/>
    <p:sldId id="3622" r:id="rId34"/>
    <p:sldId id="4197" r:id="rId35"/>
    <p:sldId id="4198" r:id="rId36"/>
    <p:sldId id="4199" r:id="rId37"/>
    <p:sldId id="4200" r:id="rId38"/>
    <p:sldId id="4201" r:id="rId39"/>
    <p:sldId id="4202" r:id="rId40"/>
    <p:sldId id="4203" r:id="rId41"/>
    <p:sldId id="4204" r:id="rId42"/>
    <p:sldId id="4205" r:id="rId43"/>
    <p:sldId id="4206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2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82560"/>
            <a:ext cx="682645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what’s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5_kihon_v3_what's">
            <a:hlinkClick r:id="" action="ppaction://media"/>
            <a:extLst>
              <a:ext uri="{FF2B5EF4-FFF2-40B4-BE49-F238E27FC236}">
                <a16:creationId xmlns:a16="http://schemas.microsoft.com/office/drawing/2014/main" id="{3969AF52-6F5A-45BC-AF68-B9BA33D09E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7498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F22EFBF-1B5D-496E-82C2-331F35F1B168}"/>
              </a:ext>
            </a:extLst>
          </p:cNvPr>
          <p:cNvSpPr txBox="1"/>
          <p:nvPr/>
        </p:nvSpPr>
        <p:spPr>
          <a:xfrm>
            <a:off x="815009" y="1967062"/>
            <a:ext cx="751398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is 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短縮形</a:t>
            </a:r>
          </a:p>
        </p:txBody>
      </p:sp>
      <p:pic>
        <p:nvPicPr>
          <p:cNvPr id="6" name="G1_L5_kihon_v3_what's">
            <a:hlinkClick r:id="" action="ppaction://media"/>
            <a:extLst>
              <a:ext uri="{FF2B5EF4-FFF2-40B4-BE49-F238E27FC236}">
                <a16:creationId xmlns:a16="http://schemas.microsoft.com/office/drawing/2014/main" id="{BB1F8EF7-D848-4E38-9E69-7BD9E857F7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9920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7C011CD-46D8-4E1E-8CF9-27E98770464E}"/>
              </a:ext>
            </a:extLst>
          </p:cNvPr>
          <p:cNvGrpSpPr/>
          <p:nvPr/>
        </p:nvGrpSpPr>
        <p:grpSpPr>
          <a:xfrm>
            <a:off x="815009" y="1182232"/>
            <a:ext cx="7513983" cy="4493537"/>
            <a:chOff x="815009" y="1083758"/>
            <a:chExt cx="7513983" cy="449353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083758"/>
              <a:ext cx="7513983" cy="29238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it is 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短縮形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4_it's">
            <a:hlinkClick r:id="" action="ppaction://media"/>
            <a:extLst>
              <a:ext uri="{FF2B5EF4-FFF2-40B4-BE49-F238E27FC236}">
                <a16:creationId xmlns:a16="http://schemas.microsoft.com/office/drawing/2014/main" id="{5CC9D1CA-9931-47AF-BF28-B263A28CA4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74913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189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it’s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5_kihon_v4_it's">
            <a:hlinkClick r:id="" action="ppaction://media"/>
            <a:extLst>
              <a:ext uri="{FF2B5EF4-FFF2-40B4-BE49-F238E27FC236}">
                <a16:creationId xmlns:a16="http://schemas.microsoft.com/office/drawing/2014/main" id="{251AEC45-9DE4-4AE3-826B-C8A46666C5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74913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106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0C06DC5-874A-486B-83F5-05E24E447227}"/>
              </a:ext>
            </a:extLst>
          </p:cNvPr>
          <p:cNvSpPr txBox="1"/>
          <p:nvPr/>
        </p:nvSpPr>
        <p:spPr>
          <a:xfrm>
            <a:off x="815009" y="1967062"/>
            <a:ext cx="751398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 is 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短縮形</a:t>
            </a:r>
          </a:p>
        </p:txBody>
      </p:sp>
      <p:pic>
        <p:nvPicPr>
          <p:cNvPr id="6" name="G1_L5_kihon_v4_it's">
            <a:hlinkClick r:id="" action="ppaction://media"/>
            <a:extLst>
              <a:ext uri="{FF2B5EF4-FFF2-40B4-BE49-F238E27FC236}">
                <a16:creationId xmlns:a16="http://schemas.microsoft.com/office/drawing/2014/main" id="{1B6886F4-DA46-4F72-9AE2-CDB7028BFD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74913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9874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EA9C045-6606-4525-AE84-1CB126958F72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427018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427018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鳥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73896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5_bird">
            <a:hlinkClick r:id="" action="ppaction://media"/>
            <a:extLst>
              <a:ext uri="{FF2B5EF4-FFF2-40B4-BE49-F238E27FC236}">
                <a16:creationId xmlns:a16="http://schemas.microsoft.com/office/drawing/2014/main" id="{640DD866-3273-4774-A129-9B3B00184D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1831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7490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bird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5_kihon_v5_bird">
            <a:hlinkClick r:id="" action="ppaction://media"/>
            <a:extLst>
              <a:ext uri="{FF2B5EF4-FFF2-40B4-BE49-F238E27FC236}">
                <a16:creationId xmlns:a16="http://schemas.microsoft.com/office/drawing/2014/main" id="{AD259408-064E-4CDB-BB59-8589B5CDE7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1831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7053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鳥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5_kihon_v5_bird">
            <a:hlinkClick r:id="" action="ppaction://media"/>
            <a:extLst>
              <a:ext uri="{FF2B5EF4-FFF2-40B4-BE49-F238E27FC236}">
                <a16:creationId xmlns:a16="http://schemas.microsoft.com/office/drawing/2014/main" id="{F7A8F9ED-79B8-4255-9113-EC5129D3A7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1831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0193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11C157E-C6A2-4942-8547-26567748E4AC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6_pen">
            <a:hlinkClick r:id="" action="ppaction://media"/>
            <a:extLst>
              <a:ext uri="{FF2B5EF4-FFF2-40B4-BE49-F238E27FC236}">
                <a16:creationId xmlns:a16="http://schemas.microsoft.com/office/drawing/2014/main" id="{A975AB16-F46A-461F-B697-85E039FCA1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1773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5916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5_kihon_v6_pen">
            <a:hlinkClick r:id="" action="ppaction://media"/>
            <a:extLst>
              <a:ext uri="{FF2B5EF4-FFF2-40B4-BE49-F238E27FC236}">
                <a16:creationId xmlns:a16="http://schemas.microsoft.com/office/drawing/2014/main" id="{2215856E-8183-4900-B02B-72C201F0ED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1773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8836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ペン</a:t>
            </a:r>
          </a:p>
        </p:txBody>
      </p:sp>
      <p:pic>
        <p:nvPicPr>
          <p:cNvPr id="7" name="G1_L5_kihon_v6_pen">
            <a:hlinkClick r:id="" action="ppaction://media"/>
            <a:extLst>
              <a:ext uri="{FF2B5EF4-FFF2-40B4-BE49-F238E27FC236}">
                <a16:creationId xmlns:a16="http://schemas.microsoft.com/office/drawing/2014/main" id="{F7325F1B-679A-4136-8572-F5CA969A92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1773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5744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5_kihon_v7_or">
            <a:hlinkClick r:id="" action="ppaction://media"/>
            <a:extLst>
              <a:ext uri="{FF2B5EF4-FFF2-40B4-BE49-F238E27FC236}">
                <a16:creationId xmlns:a16="http://schemas.microsoft.com/office/drawing/2014/main" id="{96599242-57DE-4FF7-9684-D4CA49586F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245110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F495BB5-2DDE-DC7F-BE94-63346BCD8D7C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B446CCD-CE9C-033E-CEBD-0A27D383681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EB82461-41B7-F0A5-0F3E-4333DE5F2B7B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かまたは～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45078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1920895"/>
            <a:ext cx="682645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or</a:t>
            </a:r>
            <a:endParaRPr kumimoji="1" lang="ja-JP" altLang="en-US" sz="1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5_kihon_v7_or">
            <a:hlinkClick r:id="" action="ppaction://media"/>
            <a:extLst>
              <a:ext uri="{FF2B5EF4-FFF2-40B4-BE49-F238E27FC236}">
                <a16:creationId xmlns:a16="http://schemas.microsoft.com/office/drawing/2014/main" id="{B289E7F8-4C34-4FEB-A5E8-D36C866218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2451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5828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5_kihon_v7_or">
            <a:hlinkClick r:id="" action="ppaction://media"/>
            <a:extLst>
              <a:ext uri="{FF2B5EF4-FFF2-40B4-BE49-F238E27FC236}">
                <a16:creationId xmlns:a16="http://schemas.microsoft.com/office/drawing/2014/main" id="{F0915862-EECA-46A3-8FDD-94D2448406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24511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5B69F01-EAAC-D544-AD25-D39D1C5966B6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かまたは～</a:t>
            </a:r>
          </a:p>
        </p:txBody>
      </p:sp>
    </p:spTree>
    <p:extLst>
      <p:ext uri="{BB962C8B-B14F-4D97-AF65-F5344CB8AC3E}">
        <p14:creationId xmlns:p14="http://schemas.microsoft.com/office/powerpoint/2010/main" val="7815121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3282151-3A04-4228-9BF1-5C13A046E05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鉛筆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8_pencil">
            <a:hlinkClick r:id="" action="ppaction://media"/>
            <a:extLst>
              <a:ext uri="{FF2B5EF4-FFF2-40B4-BE49-F238E27FC236}">
                <a16:creationId xmlns:a16="http://schemas.microsoft.com/office/drawing/2014/main" id="{643E374C-6422-4E9F-8A74-AFEA17D811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449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3965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321005"/>
            <a:ext cx="73947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pencil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5_kihon_v8_pencil">
            <a:hlinkClick r:id="" action="ppaction://media"/>
            <a:extLst>
              <a:ext uri="{FF2B5EF4-FFF2-40B4-BE49-F238E27FC236}">
                <a16:creationId xmlns:a16="http://schemas.microsoft.com/office/drawing/2014/main" id="{56F5055B-907E-4D38-9DAA-17EB95C4D7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449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935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鉛筆</a:t>
            </a:r>
          </a:p>
        </p:txBody>
      </p:sp>
      <p:pic>
        <p:nvPicPr>
          <p:cNvPr id="6" name="G1_L5_kihon_v8_pencil">
            <a:hlinkClick r:id="" action="ppaction://media"/>
            <a:extLst>
              <a:ext uri="{FF2B5EF4-FFF2-40B4-BE49-F238E27FC236}">
                <a16:creationId xmlns:a16="http://schemas.microsoft.com/office/drawing/2014/main" id="{95118E32-6499-4602-A284-C3058B4DA7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449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1095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B2E6073-C18B-43CE-A64B-C9CE5B681CAA}"/>
              </a:ext>
            </a:extLst>
          </p:cNvPr>
          <p:cNvGrpSpPr/>
          <p:nvPr/>
        </p:nvGrpSpPr>
        <p:grpSpPr>
          <a:xfrm>
            <a:off x="815009" y="1697325"/>
            <a:ext cx="7513983" cy="3463350"/>
            <a:chOff x="815009" y="2113945"/>
            <a:chExt cx="7513983" cy="346335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8CF083B0-449D-4EE3-903A-95A0B053085B}"/>
                </a:ext>
              </a:extLst>
            </p:cNvPr>
            <p:cNvSpPr txBox="1"/>
            <p:nvPr/>
          </p:nvSpPr>
          <p:spPr>
            <a:xfrm>
              <a:off x="815009" y="2113945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学生、生徒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9_student">
            <a:hlinkClick r:id="" action="ppaction://media"/>
            <a:extLst>
              <a:ext uri="{FF2B5EF4-FFF2-40B4-BE49-F238E27FC236}">
                <a16:creationId xmlns:a16="http://schemas.microsoft.com/office/drawing/2014/main" id="{B33D87BB-72B0-49A7-AD9F-D98ADB971D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8914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421032"/>
            <a:ext cx="682645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student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5_kihon_v9_student">
            <a:hlinkClick r:id="" action="ppaction://media"/>
            <a:extLst>
              <a:ext uri="{FF2B5EF4-FFF2-40B4-BE49-F238E27FC236}">
                <a16:creationId xmlns:a16="http://schemas.microsoft.com/office/drawing/2014/main" id="{3DA296DD-9032-4176-881A-BA1DCD21D0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7565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BD75ACE-2450-41E1-9DC5-F701F434B68F}"/>
              </a:ext>
            </a:extLst>
          </p:cNvPr>
          <p:cNvSpPr txBox="1"/>
          <p:nvPr/>
        </p:nvSpPr>
        <p:spPr>
          <a:xfrm>
            <a:off x="815009" y="2574920"/>
            <a:ext cx="751398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学生、生徒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5_kihon_v9_student">
            <a:hlinkClick r:id="" action="ppaction://media"/>
            <a:extLst>
              <a:ext uri="{FF2B5EF4-FFF2-40B4-BE49-F238E27FC236}">
                <a16:creationId xmlns:a16="http://schemas.microsoft.com/office/drawing/2014/main" id="{2238E676-B0F3-4E44-8E6E-BCF655A65D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0910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313F24A-1361-408D-B57E-585856958DF5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5_kihon_v1_what">
            <a:hlinkClick r:id="" action="ppaction://media"/>
            <a:extLst>
              <a:ext uri="{FF2B5EF4-FFF2-40B4-BE49-F238E27FC236}">
                <a16:creationId xmlns:a16="http://schemas.microsoft.com/office/drawing/2014/main" id="{78C53A68-DE2A-4145-8968-B4262C5E10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9638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359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A54EC5C-9E50-45C3-BB32-131199302DAA}"/>
              </a:ext>
            </a:extLst>
          </p:cNvPr>
          <p:cNvGrpSpPr/>
          <p:nvPr/>
        </p:nvGrpSpPr>
        <p:grpSpPr>
          <a:xfrm>
            <a:off x="815009" y="1674609"/>
            <a:ext cx="7513983" cy="3508782"/>
            <a:chOff x="815009" y="2068513"/>
            <a:chExt cx="7513983" cy="35087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68513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先生、教師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10_teacher">
            <a:hlinkClick r:id="" action="ppaction://media"/>
            <a:extLst>
              <a:ext uri="{FF2B5EF4-FFF2-40B4-BE49-F238E27FC236}">
                <a16:creationId xmlns:a16="http://schemas.microsoft.com/office/drawing/2014/main" id="{858EA173-BC3D-48C2-A698-C2BBA6AC57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1541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67CFFB3-CF58-5DEA-1326-ECDDB03648C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142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21032"/>
            <a:ext cx="78486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teacher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5_kihon_v10_teacher">
            <a:hlinkClick r:id="" action="ppaction://media"/>
            <a:extLst>
              <a:ext uri="{FF2B5EF4-FFF2-40B4-BE49-F238E27FC236}">
                <a16:creationId xmlns:a16="http://schemas.microsoft.com/office/drawing/2014/main" id="{3CF06476-8134-4C22-ADFB-A89E595FCF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1541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E31EC44-B7FB-CCC5-A13C-B6F1F76B5E3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609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F620494-1D36-4015-B394-2CA5CDE392F7}"/>
              </a:ext>
            </a:extLst>
          </p:cNvPr>
          <p:cNvSpPr txBox="1"/>
          <p:nvPr/>
        </p:nvSpPr>
        <p:spPr>
          <a:xfrm>
            <a:off x="815009" y="2574920"/>
            <a:ext cx="751398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先生、教師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5_kihon_v10_teacher">
            <a:hlinkClick r:id="" action="ppaction://media"/>
            <a:extLst>
              <a:ext uri="{FF2B5EF4-FFF2-40B4-BE49-F238E27FC236}">
                <a16:creationId xmlns:a16="http://schemas.microsoft.com/office/drawing/2014/main" id="{D9B80654-E85A-4845-B943-B7AB71FE63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266950" y="1154113"/>
            <a:ext cx="609600" cy="609600"/>
          </a:xfrm>
          <a:prstGeom prst="rect">
            <a:avLst/>
          </a:prstGeom>
        </p:spPr>
      </p:pic>
      <p:pic>
        <p:nvPicPr>
          <p:cNvPr id="8" name="合格の鐘">
            <a:hlinkClick r:id="" action="ppaction://media"/>
            <a:extLst>
              <a:ext uri="{FF2B5EF4-FFF2-40B4-BE49-F238E27FC236}">
                <a16:creationId xmlns:a16="http://schemas.microsoft.com/office/drawing/2014/main" id="{B6F626C6-F30A-F285-040D-F278F2FE359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0B03003A-5284-66C1-61B9-8C9A8EE373F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5810129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6F3FC-1BA5-B27B-C15A-BC7407F24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F8D77B6-B42C-FF03-0C4F-2F2D50ED8D3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2F425A8-356F-15BD-C5E0-A3B08219750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B74FB7C-00B0-5C5C-5278-427F110A813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560A4BD-C994-6DB8-B5C1-C32D0C059F4D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74C7E50-E124-CD39-ACFE-CB86D0478117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2029651-88AD-14DA-814D-E90925694B0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what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5_kihon_v1_what">
            <a:hlinkClick r:id="" action="ppaction://media"/>
            <a:extLst>
              <a:ext uri="{FF2B5EF4-FFF2-40B4-BE49-F238E27FC236}">
                <a16:creationId xmlns:a16="http://schemas.microsoft.com/office/drawing/2014/main" id="{247BC7F0-A850-C1D4-3FFE-D411D4C06D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79638" y="917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0D9C281-FEFF-A971-B6AF-B532D87899D2}"/>
              </a:ext>
            </a:extLst>
          </p:cNvPr>
          <p:cNvSpPr/>
          <p:nvPr/>
        </p:nvSpPr>
        <p:spPr>
          <a:xfrm flipH="1">
            <a:off x="2908300" y="3771176"/>
            <a:ext cx="3327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0934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856FC-E448-5A4E-B10A-D0B953607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65BA399-D5C1-F530-2792-4BB926F5195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2E0A412-2157-BBE0-7040-BFE7ECE43FE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F443D1C-32C0-A996-47C3-B91CB240C34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B8F3631-19E9-58D2-38B3-BCBAF1E6A929}"/>
              </a:ext>
            </a:extLst>
          </p:cNvPr>
          <p:cNvGrpSpPr/>
          <p:nvPr/>
        </p:nvGrpSpPr>
        <p:grpSpPr>
          <a:xfrm>
            <a:off x="206478" y="1673120"/>
            <a:ext cx="8731046" cy="3511760"/>
            <a:chOff x="206478" y="2065535"/>
            <a:chExt cx="8731046" cy="351176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F8F6277-20B4-6F16-2D0B-2C6596BE66F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38713E8-4E79-06D4-1D6F-CC7EE7FD7BDF}"/>
                </a:ext>
              </a:extLst>
            </p:cNvPr>
            <p:cNvSpPr txBox="1"/>
            <p:nvPr/>
          </p:nvSpPr>
          <p:spPr>
            <a:xfrm>
              <a:off x="206478" y="206553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それは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1_L5_kihon_v2_it">
            <a:hlinkClick r:id="" action="ppaction://media"/>
            <a:extLst>
              <a:ext uri="{FF2B5EF4-FFF2-40B4-BE49-F238E27FC236}">
                <a16:creationId xmlns:a16="http://schemas.microsoft.com/office/drawing/2014/main" id="{CB805B83-EC3D-838C-6175-5BB2BAB55A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17145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4D6E3D1-D7DE-DB71-CD25-9CECA09A6259}"/>
              </a:ext>
            </a:extLst>
          </p:cNvPr>
          <p:cNvSpPr/>
          <p:nvPr/>
        </p:nvSpPr>
        <p:spPr>
          <a:xfrm flipH="1">
            <a:off x="3886200" y="3524854"/>
            <a:ext cx="1409700" cy="140274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6682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FB634-355A-F7D5-A590-3E2E9E39A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8D4BAAB-95B9-F6FA-BA43-1F485CAD2EC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1A5FA3-FF09-AC7B-9DFD-A687C967D1D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5E5BB65-F249-7FF6-55FD-E98C8C1ABDA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24C8D04-1E5F-C7CB-3FCB-C1E1A7E0D578}"/>
              </a:ext>
            </a:extLst>
          </p:cNvPr>
          <p:cNvGrpSpPr/>
          <p:nvPr/>
        </p:nvGrpSpPr>
        <p:grpSpPr>
          <a:xfrm>
            <a:off x="815008" y="1182232"/>
            <a:ext cx="7513984" cy="4493537"/>
            <a:chOff x="815008" y="1083758"/>
            <a:chExt cx="7513984" cy="449353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9EC530B-FC4F-96B8-76E8-CF9BCBA8D675}"/>
                </a:ext>
              </a:extLst>
            </p:cNvPr>
            <p:cNvSpPr txBox="1"/>
            <p:nvPr/>
          </p:nvSpPr>
          <p:spPr>
            <a:xfrm>
              <a:off x="815009" y="1083758"/>
              <a:ext cx="7513983" cy="29238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what is 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短縮形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F8DF109-21B2-B97E-0F1C-7EA0824F997F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what’s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3_what's">
            <a:hlinkClick r:id="" action="ppaction://media"/>
            <a:extLst>
              <a:ext uri="{FF2B5EF4-FFF2-40B4-BE49-F238E27FC236}">
                <a16:creationId xmlns:a16="http://schemas.microsoft.com/office/drawing/2014/main" id="{A421B90B-D2BA-5775-748B-CB433204F4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12938" y="6524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44D44C6-4F9B-1E19-824B-29D1C8DFFFFC}"/>
              </a:ext>
            </a:extLst>
          </p:cNvPr>
          <p:cNvSpPr/>
          <p:nvPr/>
        </p:nvSpPr>
        <p:spPr>
          <a:xfrm flipH="1">
            <a:off x="2362200" y="3962170"/>
            <a:ext cx="4419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5981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FEFF6-1932-2386-0DA1-51CD3341B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4CB2081-2B26-094E-91E0-EA91A960891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FBC6E32-CBDA-F78C-7EFD-09FB1772B8B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4B03D4E-C3B4-8C65-B8AB-C33A4311F04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E895922-BDC5-8D82-CA4D-1D9CCFCCD98A}"/>
              </a:ext>
            </a:extLst>
          </p:cNvPr>
          <p:cNvGrpSpPr/>
          <p:nvPr/>
        </p:nvGrpSpPr>
        <p:grpSpPr>
          <a:xfrm>
            <a:off x="815009" y="1182232"/>
            <a:ext cx="7513983" cy="4493537"/>
            <a:chOff x="815009" y="1083758"/>
            <a:chExt cx="7513983" cy="449353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1CF5719-F7AD-B2E2-AF10-6C29E0CCDF89}"/>
                </a:ext>
              </a:extLst>
            </p:cNvPr>
            <p:cNvSpPr txBox="1"/>
            <p:nvPr/>
          </p:nvSpPr>
          <p:spPr>
            <a:xfrm>
              <a:off x="815009" y="1083758"/>
              <a:ext cx="7513983" cy="29238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it is 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短縮形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C1A7FD6-4CEF-F74B-85C5-13657DFD8F5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it’s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4_it's">
            <a:hlinkClick r:id="" action="ppaction://media"/>
            <a:extLst>
              <a:ext uri="{FF2B5EF4-FFF2-40B4-BE49-F238E27FC236}">
                <a16:creationId xmlns:a16="http://schemas.microsoft.com/office/drawing/2014/main" id="{E92377C4-9129-3841-7FE4-F2EFA2CEE2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474913" y="13303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BAF3399-AAA9-A4FF-C2E0-4DF946256E90}"/>
              </a:ext>
            </a:extLst>
          </p:cNvPr>
          <p:cNvSpPr/>
          <p:nvPr/>
        </p:nvSpPr>
        <p:spPr>
          <a:xfrm flipH="1">
            <a:off x="3479800" y="3840426"/>
            <a:ext cx="2184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7787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DCA65-1B80-9080-AA09-0A65AAB68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1CD6FBA-2E8B-8771-A23A-A2EDB1E9D0A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5475993-F250-CB22-3864-DB533B09D68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3A0C4FA-F51F-1BD0-1DCE-9A840C528C6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E944D60-F8D5-5F51-9B19-F529060555B3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427018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75C7597-C8E3-709E-58C0-B6C48A140D9C}"/>
                </a:ext>
              </a:extLst>
            </p:cNvPr>
            <p:cNvSpPr txBox="1"/>
            <p:nvPr/>
          </p:nvSpPr>
          <p:spPr>
            <a:xfrm>
              <a:off x="815009" y="1427018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鳥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5C1FA1B-D4F0-93BA-3EBD-1ED5D5DD1AD8}"/>
                </a:ext>
              </a:extLst>
            </p:cNvPr>
            <p:cNvSpPr txBox="1"/>
            <p:nvPr/>
          </p:nvSpPr>
          <p:spPr>
            <a:xfrm>
              <a:off x="1205948" y="4073896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bird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5_bird">
            <a:hlinkClick r:id="" action="ppaction://media"/>
            <a:extLst>
              <a:ext uri="{FF2B5EF4-FFF2-40B4-BE49-F238E27FC236}">
                <a16:creationId xmlns:a16="http://schemas.microsoft.com/office/drawing/2014/main" id="{C10EEE6C-F113-AC54-19C0-C61A4E7C1F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01838" y="1831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7037B8-3E5C-9840-1F6F-1AC180624501}"/>
              </a:ext>
            </a:extLst>
          </p:cNvPr>
          <p:cNvSpPr/>
          <p:nvPr/>
        </p:nvSpPr>
        <p:spPr>
          <a:xfrm flipH="1">
            <a:off x="3124200" y="3771176"/>
            <a:ext cx="2895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5852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09567-C865-54B5-BE5B-8392A026B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F5D1025-F676-A602-61DE-DABAAE91C74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129C76-6110-9225-247E-DC3266DD199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C341B8-BF03-4A8A-978B-27157C37181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0F58998-3CC2-05A2-A289-E17C7C69853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D692338-DB50-9D7D-0B2E-E79ECBD8C25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A684F65-A4E2-3821-6AA7-B95AA8ABA91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6_pen">
            <a:hlinkClick r:id="" action="ppaction://media"/>
            <a:extLst>
              <a:ext uri="{FF2B5EF4-FFF2-40B4-BE49-F238E27FC236}">
                <a16:creationId xmlns:a16="http://schemas.microsoft.com/office/drawing/2014/main" id="{FBCB2286-1FFA-3165-98F1-CBC1E0BF7E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12938" y="17732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E43314C-75CF-C23F-1F8A-C0F9951277D6}"/>
              </a:ext>
            </a:extLst>
          </p:cNvPr>
          <p:cNvSpPr/>
          <p:nvPr/>
        </p:nvSpPr>
        <p:spPr>
          <a:xfrm flipH="1">
            <a:off x="3111500" y="3524854"/>
            <a:ext cx="2921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8041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5_kihon_v1_what">
            <a:hlinkClick r:id="" action="ppaction://media"/>
            <a:extLst>
              <a:ext uri="{FF2B5EF4-FFF2-40B4-BE49-F238E27FC236}">
                <a16:creationId xmlns:a16="http://schemas.microsoft.com/office/drawing/2014/main" id="{1D673DA7-B068-482F-BEEE-0633459E7C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9638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8177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4DFAA-0A00-68B4-8D26-3E61222AC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A83640D-D394-9535-2BA7-DDA965219F4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8B1EFB4-72C9-F54B-B0BE-74456411B1C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3EB71B-8E85-0717-51F5-97D37D7395C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4" name="G1_L5_kihon_v7_or">
            <a:hlinkClick r:id="" action="ppaction://media"/>
            <a:extLst>
              <a:ext uri="{FF2B5EF4-FFF2-40B4-BE49-F238E27FC236}">
                <a16:creationId xmlns:a16="http://schemas.microsoft.com/office/drawing/2014/main" id="{1BF86D25-E35B-4AAA-32BF-E19440E0E8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245110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318DC17-7E60-D3B0-9447-EF3C80F7840A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8B7E5F1-FF09-BF83-463E-AEE5CD9F98B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7E2CD61-CDC1-DD39-552F-350BA72AEBE9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かまたは～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476D95F-A2DB-8FB3-DF76-A28E3ADC17E1}"/>
              </a:ext>
            </a:extLst>
          </p:cNvPr>
          <p:cNvSpPr/>
          <p:nvPr/>
        </p:nvSpPr>
        <p:spPr>
          <a:xfrm flipH="1">
            <a:off x="3454400" y="3324818"/>
            <a:ext cx="2235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21208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7B230-BE40-0A4D-2E47-556E23595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71E0771-246C-E43D-3BDE-5431759C339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E045E8A-0419-8B55-70FE-0E3BDA54FD2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FF1E5D4-FECD-A732-F4EC-0B72607A0B9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0D69EF4-6F30-CBC8-A8DB-952087080E6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AA9F1C0-B7FC-21E4-AEAD-FEBD575D758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鉛筆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9A9D98D-C7E3-71DC-E865-FC20F39C897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pencil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8_pencil">
            <a:hlinkClick r:id="" action="ppaction://media"/>
            <a:extLst>
              <a:ext uri="{FF2B5EF4-FFF2-40B4-BE49-F238E27FC236}">
                <a16:creationId xmlns:a16="http://schemas.microsoft.com/office/drawing/2014/main" id="{4EDE919A-068F-CFEE-ADF7-405CD69B57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98613" y="12313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A34A541-CD67-564C-74EC-B4F37CA56D98}"/>
              </a:ext>
            </a:extLst>
          </p:cNvPr>
          <p:cNvSpPr/>
          <p:nvPr/>
        </p:nvSpPr>
        <p:spPr>
          <a:xfrm flipH="1">
            <a:off x="2451100" y="3524854"/>
            <a:ext cx="4241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4392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7442B-D491-5143-D33E-5DE49C77A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F21AD2C-AD1A-59A7-3A94-40E204513E5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B4A42AC-D26B-AC4D-E04D-8E31D50BF10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D24CCC7-24D4-AFCA-CFF7-A1CBBC41C43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A0444C-3532-EA95-762E-D47AFA64C367}"/>
              </a:ext>
            </a:extLst>
          </p:cNvPr>
          <p:cNvGrpSpPr/>
          <p:nvPr/>
        </p:nvGrpSpPr>
        <p:grpSpPr>
          <a:xfrm>
            <a:off x="647700" y="1697325"/>
            <a:ext cx="7848600" cy="3463350"/>
            <a:chOff x="647700" y="2113945"/>
            <a:chExt cx="7848600" cy="346335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2DB3D26-5E37-A3E8-5EB2-FE036AD3AB1F}"/>
                </a:ext>
              </a:extLst>
            </p:cNvPr>
            <p:cNvSpPr txBox="1"/>
            <p:nvPr/>
          </p:nvSpPr>
          <p:spPr>
            <a:xfrm>
              <a:off x="647700" y="4007635"/>
              <a:ext cx="7848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student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E1F2D1E0-FA69-9336-E6D1-8031C4711012}"/>
                </a:ext>
              </a:extLst>
            </p:cNvPr>
            <p:cNvSpPr txBox="1"/>
            <p:nvPr/>
          </p:nvSpPr>
          <p:spPr>
            <a:xfrm>
              <a:off x="815009" y="2113945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学生、生徒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9_student">
            <a:hlinkClick r:id="" action="ppaction://media"/>
            <a:extLst>
              <a:ext uri="{FF2B5EF4-FFF2-40B4-BE49-F238E27FC236}">
                <a16:creationId xmlns:a16="http://schemas.microsoft.com/office/drawing/2014/main" id="{A1F17062-0069-05E8-9A38-7EA05A5FC7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4363" y="1036638"/>
            <a:ext cx="609600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13F8556-0E43-D661-B772-2F7A6D06E8E8}"/>
              </a:ext>
            </a:extLst>
          </p:cNvPr>
          <p:cNvSpPr/>
          <p:nvPr/>
        </p:nvSpPr>
        <p:spPr>
          <a:xfrm flipH="1">
            <a:off x="2119086" y="3524854"/>
            <a:ext cx="490582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1426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D83C4-677D-9184-FE59-6CEB5460B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90CFE25-3974-9A42-1C1F-574CBAB3D6B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1BA5BCB-F0E7-B337-06DD-CC2C35F3BC9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10950D2-9C14-32CC-D4FB-7A7D5834470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DD41DFA-F22C-117C-F3AA-B17DC0918F22}"/>
              </a:ext>
            </a:extLst>
          </p:cNvPr>
          <p:cNvGrpSpPr/>
          <p:nvPr/>
        </p:nvGrpSpPr>
        <p:grpSpPr>
          <a:xfrm>
            <a:off x="815009" y="1674609"/>
            <a:ext cx="7513983" cy="3508782"/>
            <a:chOff x="815009" y="2068513"/>
            <a:chExt cx="7513983" cy="35087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B319E48-105E-62C7-0574-1413216CD0F4}"/>
                </a:ext>
              </a:extLst>
            </p:cNvPr>
            <p:cNvSpPr txBox="1"/>
            <p:nvPr/>
          </p:nvSpPr>
          <p:spPr>
            <a:xfrm>
              <a:off x="815009" y="4007635"/>
              <a:ext cx="75139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teacher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C2D4F46-1C7A-69F0-A0C8-51823D9BE3EA}"/>
                </a:ext>
              </a:extLst>
            </p:cNvPr>
            <p:cNvSpPr txBox="1"/>
            <p:nvPr/>
          </p:nvSpPr>
          <p:spPr>
            <a:xfrm>
              <a:off x="815009" y="2068513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先生、教師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10_teacher">
            <a:hlinkClick r:id="" action="ppaction://media"/>
            <a:extLst>
              <a:ext uri="{FF2B5EF4-FFF2-40B4-BE49-F238E27FC236}">
                <a16:creationId xmlns:a16="http://schemas.microsoft.com/office/drawing/2014/main" id="{1F4A6239-36A6-2527-F58E-155D41BBE4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8150" y="1369809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663F7AE-53FD-B7E2-40BF-354D276F727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3EDF9F4-5E55-B173-373D-574E2AAC03F6}"/>
              </a:ext>
            </a:extLst>
          </p:cNvPr>
          <p:cNvSpPr/>
          <p:nvPr/>
        </p:nvSpPr>
        <p:spPr>
          <a:xfrm flipH="1">
            <a:off x="2119086" y="3475232"/>
            <a:ext cx="490582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4059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5_kihon_v1_what">
            <a:hlinkClick r:id="" action="ppaction://media"/>
            <a:extLst>
              <a:ext uri="{FF2B5EF4-FFF2-40B4-BE49-F238E27FC236}">
                <a16:creationId xmlns:a16="http://schemas.microsoft.com/office/drawing/2014/main" id="{C57E3806-50B0-4B90-A38F-BE4640995E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9638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6671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E47AC02-00BF-483A-AEA5-66ECA379749C}"/>
              </a:ext>
            </a:extLst>
          </p:cNvPr>
          <p:cNvGrpSpPr/>
          <p:nvPr/>
        </p:nvGrpSpPr>
        <p:grpSpPr>
          <a:xfrm>
            <a:off x="206478" y="1673120"/>
            <a:ext cx="8731046" cy="3511760"/>
            <a:chOff x="206478" y="2065535"/>
            <a:chExt cx="8731046" cy="351176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06553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それは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1_L5_kihon_v2_it">
            <a:hlinkClick r:id="" action="ppaction://media"/>
            <a:extLst>
              <a:ext uri="{FF2B5EF4-FFF2-40B4-BE49-F238E27FC236}">
                <a16:creationId xmlns:a16="http://schemas.microsoft.com/office/drawing/2014/main" id="{D9B0A744-A275-440D-84ED-4E7BB94206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0116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5_kihon_v2_it">
            <a:hlinkClick r:id="" action="ppaction://media"/>
            <a:extLst>
              <a:ext uri="{FF2B5EF4-FFF2-40B4-BE49-F238E27FC236}">
                <a16:creationId xmlns:a16="http://schemas.microsoft.com/office/drawing/2014/main" id="{B7798EA1-876F-4B84-85B6-A8FD7CF680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128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90AEDCD-9AB4-41B8-B9C6-C92311A0ED90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1_L5_kihon_v2_it">
            <a:hlinkClick r:id="" action="ppaction://media"/>
            <a:extLst>
              <a:ext uri="{FF2B5EF4-FFF2-40B4-BE49-F238E27FC236}">
                <a16:creationId xmlns:a16="http://schemas.microsoft.com/office/drawing/2014/main" id="{C97B0353-BF23-49BF-9E63-9172E3DF93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1633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F00F4F0-909C-439D-B739-EFB867284AA4}"/>
              </a:ext>
            </a:extLst>
          </p:cNvPr>
          <p:cNvGrpSpPr/>
          <p:nvPr/>
        </p:nvGrpSpPr>
        <p:grpSpPr>
          <a:xfrm>
            <a:off x="815009" y="1182232"/>
            <a:ext cx="7513983" cy="4493537"/>
            <a:chOff x="815009" y="1083758"/>
            <a:chExt cx="7513983" cy="449353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083758"/>
              <a:ext cx="7513983" cy="29238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what is 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短縮形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5_kihon_v3_what's">
            <a:hlinkClick r:id="" action="ppaction://media"/>
            <a:extLst>
              <a:ext uri="{FF2B5EF4-FFF2-40B4-BE49-F238E27FC236}">
                <a16:creationId xmlns:a16="http://schemas.microsoft.com/office/drawing/2014/main" id="{9F3E555C-04F9-4A77-A0A0-0470B75C87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9900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15948</TotalTime>
  <Words>206</Words>
  <Application>Microsoft Office PowerPoint</Application>
  <PresentationFormat>画面に合わせる (4:3)</PresentationFormat>
  <Paragraphs>84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2027</cp:revision>
  <cp:lastPrinted>2016-06-23T16:36:17Z</cp:lastPrinted>
  <dcterms:created xsi:type="dcterms:W3CDTF">2016-05-30T03:13:09Z</dcterms:created>
  <dcterms:modified xsi:type="dcterms:W3CDTF">2025-09-29T10:33:44Z</dcterms:modified>
</cp:coreProperties>
</file>