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3"/>
  </p:notesMasterIdLst>
  <p:handoutMasterIdLst>
    <p:handoutMasterId r:id="rId64"/>
  </p:handoutMasterIdLst>
  <p:sldIdLst>
    <p:sldId id="3668" r:id="rId2"/>
    <p:sldId id="3669" r:id="rId3"/>
    <p:sldId id="4207" r:id="rId4"/>
    <p:sldId id="4214" r:id="rId5"/>
    <p:sldId id="4243" r:id="rId6"/>
    <p:sldId id="4244" r:id="rId7"/>
    <p:sldId id="4245" r:id="rId8"/>
    <p:sldId id="4255" r:id="rId9"/>
    <p:sldId id="4256" r:id="rId10"/>
    <p:sldId id="4257" r:id="rId11"/>
    <p:sldId id="4246" r:id="rId12"/>
    <p:sldId id="4247" r:id="rId13"/>
    <p:sldId id="4248" r:id="rId14"/>
    <p:sldId id="4258" r:id="rId15"/>
    <p:sldId id="4259" r:id="rId16"/>
    <p:sldId id="4260" r:id="rId17"/>
    <p:sldId id="4208" r:id="rId18"/>
    <p:sldId id="4209" r:id="rId19"/>
    <p:sldId id="4170" r:id="rId20"/>
    <p:sldId id="4249" r:id="rId21"/>
    <p:sldId id="4250" r:id="rId22"/>
    <p:sldId id="4251" r:id="rId23"/>
    <p:sldId id="4261" r:id="rId24"/>
    <p:sldId id="4262" r:id="rId25"/>
    <p:sldId id="4263" r:id="rId26"/>
    <p:sldId id="4252" r:id="rId27"/>
    <p:sldId id="4253" r:id="rId28"/>
    <p:sldId id="4254" r:id="rId29"/>
    <p:sldId id="4264" r:id="rId30"/>
    <p:sldId id="4265" r:id="rId31"/>
    <p:sldId id="4266" r:id="rId32"/>
    <p:sldId id="4210" r:id="rId33"/>
    <p:sldId id="4211" r:id="rId34"/>
    <p:sldId id="4192" r:id="rId35"/>
    <p:sldId id="4234" r:id="rId36"/>
    <p:sldId id="4235" r:id="rId37"/>
    <p:sldId id="4236" r:id="rId38"/>
    <p:sldId id="4270" r:id="rId39"/>
    <p:sldId id="4271" r:id="rId40"/>
    <p:sldId id="4272" r:id="rId41"/>
    <p:sldId id="4267" r:id="rId42"/>
    <p:sldId id="4268" r:id="rId43"/>
    <p:sldId id="4269" r:id="rId44"/>
    <p:sldId id="4273" r:id="rId45"/>
    <p:sldId id="4274" r:id="rId46"/>
    <p:sldId id="4275" r:id="rId47"/>
    <p:sldId id="4212" r:id="rId48"/>
    <p:sldId id="4213" r:id="rId49"/>
    <p:sldId id="4276" r:id="rId50"/>
    <p:sldId id="4277" r:id="rId51"/>
    <p:sldId id="4278" r:id="rId52"/>
    <p:sldId id="4279" r:id="rId53"/>
    <p:sldId id="4280" r:id="rId54"/>
    <p:sldId id="4281" r:id="rId55"/>
    <p:sldId id="4282" r:id="rId56"/>
    <p:sldId id="4283" r:id="rId57"/>
    <p:sldId id="4284" r:id="rId58"/>
    <p:sldId id="4285" r:id="rId59"/>
    <p:sldId id="4286" r:id="rId60"/>
    <p:sldId id="4287" r:id="rId61"/>
    <p:sldId id="4288" r:id="rId62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5C2A"/>
    <a:srgbClr val="00FF00"/>
    <a:srgbClr val="FFFF8B"/>
    <a:srgbClr val="B4FEB4"/>
    <a:srgbClr val="FF3399"/>
    <a:srgbClr val="0043C8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922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710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notesMaster" Target="notesMasters/notesMaster1.xml"/><Relationship Id="rId68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D724B1-FE50-B161-AC81-14A55C9129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2FAA0C2-06BF-ADDE-53B1-47769DE1477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6CD18C1-E518-5EE5-052E-D2A8EDCE715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7F5DDCC-103E-0010-B34F-0B48BDB6F6C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069788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CF6021-194B-0327-ED16-F8886AB0AA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AA23649-095B-7EB9-5963-620833460BE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82C9A9B9-F841-1D6E-6D59-A8EC61709A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53D4128-D8AB-DDA7-3DA9-5268DC6FC58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912010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FAC213-3C81-0A53-5E53-DFBC613D49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F784C69-D92F-E95B-4954-0A1099EBE57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9FA12CB-458A-3F7C-D668-096E32B6337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3E30884-F32A-2A68-E4A4-98D914446DC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511591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9F6D4A-63B1-F769-8969-5D067A57DB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0AF36CF-1E1F-18E3-D15D-AECF8AD6EEF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B765908-3DD0-5703-BAF1-5FAE08F8D2A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7F040E4-723E-85BF-2A97-F0EA09762BE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00775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FBEAE5-78A5-9E30-C249-E2B65BE887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978C5D2-61B0-6249-537E-463AAA08846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803B5FC5-11B8-58F9-75D5-A87C367A831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2C56532-1972-3239-060D-CECB33EDC92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790201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75AD98-CE30-8C4D-FCA0-898A8A8998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E1D2B22-C7F1-5F93-160D-6811D0031FA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9466F87-BE3D-4DEB-102E-A7A8D9853A2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AF9425E-CA67-B093-A234-82ACC33CE3A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941999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BE8334-145B-13E2-9A2D-8BB0F33804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A2C3B51-6A09-C678-74EB-D74C0A25B19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976DBD9-9BE0-7675-B8C1-32954B39C2A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B288BC5-D696-CE2D-EADF-42B82D98175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453913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D7875C-6A0A-16EE-20B2-78F7C8D432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49168B6-413D-C55D-D69E-42D5D356564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66314D78-FE9A-56E8-8217-33F771DCFA8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EB8FCEA-C0AE-3A71-C639-B02342E0410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885912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9294C9-CFB1-FAA1-F6F0-BE01CD693A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D5A171F-D287-4E14-3863-35155F77F08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E96997E-FE13-8AAC-58C3-F1F3F177A8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35AAFB3-9B29-34F3-7D82-6F25BD07257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038267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3335D9-B7AD-F891-D8EB-35AA17F3AC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C992828-B9A9-C498-B656-D2AF97FC07D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7913B45-A7BD-82A7-DA81-3F6BCEEF827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3CDE2F3-F1DC-107D-C5F3-9A922A5B363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839261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03154C-E783-B1BA-19BD-5012726B49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F784846-7536-D2DA-991C-32C03E3A130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8EC3BDA-6DD6-D98E-A21F-85317CFE28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47891C4-D07E-23AA-40BA-1A6B90AD5C7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19768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354918-14B5-0BB4-98BE-CED203D23F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91285A9-5C85-E0B8-E8FF-756F3A7EE30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22646A8-5515-23CA-B1C7-48EFD3483F4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6D55DE8-BBF3-DDC3-A4DF-3C64E97C425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47537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69F008-B21E-9DC5-DD26-5F5838DBDF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B45F06A-A79F-3988-6252-30CAC71D3AD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9169C55-260E-F007-76C2-14C38EE9315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C524A1B-568C-1A37-7DE9-32AF8A393FA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196518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05E508-1CF8-D4C3-4CA1-19D12D2666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281BDED-B9B0-9C3B-888B-A5CF7B89F6B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6111C51A-9F6E-22E2-4A08-34538F70BA3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8B82B95-74A2-003D-CEE3-10F6D7D0228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550193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262221-25DC-A803-1693-9A4E4DCE0D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F2DB2DF-962D-9860-CF66-D5DD55EC0A5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2D7A95D-73F9-04BA-A39E-1CBEB5F1187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242C6DF-DAA8-78CB-726A-51073723791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59887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6986D3-1DB6-6CC2-0E92-E9D8658D04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F4AA970C-ED4B-6EBF-A819-3DB7F3EFA27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D71F02F-D209-25CF-1E6E-F2927E57BE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C170C9C-4666-AC74-E287-ED7B918B6A0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423592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F65776-EAD9-958B-E954-A9103DCC25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0C2F36A-6CB6-15BC-6CA9-23287B93AC5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32648E4-2B46-C80B-10DE-123181272D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33215A1-58C0-7070-777B-B7E4475C124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116877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4DAE07-9652-5FF5-7098-243CBB28BC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6C0AEF5-6AC5-1F9A-4A08-8B419380164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217E5E3-EFCD-2F83-3965-79BAF1130D5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6E36A05-F30B-B3E1-E94E-6A1E480438F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573991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F4EB46-5D0B-5BB1-45AC-8F10A77042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72276E0-482B-E594-C2B0-B9D332AD129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AF15B0A-F911-7C4E-5833-059A41C406B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1A0E87A-EFB5-D860-B22B-02F39C415ED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562002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A33ADE-75F5-B51C-3E53-D938130F7F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0AD0E9E-1D7B-63E4-E389-7DD6CA2191A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8FF9693-37E3-702F-8533-7C64D21E802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3A19B0A-4132-DB45-7625-45ED02DE250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099223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11EBF3-CF93-00B1-4CCA-2C3C51B818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F4FD1B4-36FD-38D0-348C-A01FB40FCAA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4864155-E726-B457-91AD-A056053DF47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FFBDA0A-5BD8-1B86-79BB-FDDBC4595A7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892247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496BF1-EB7A-9819-18AC-A8886335C3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C4752C3-0B17-C748-0E61-04A2255FF74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6BD6A2A-6C71-9D86-2971-E932CE98611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05F4537-26D8-A753-2349-EEB7FA1BF32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42639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D332A9-0B25-7A74-3AA1-244AA51F8C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7F7FCA0-3201-9495-A92F-6069E56547C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0197944-F2D4-BC2E-34A3-E98B93A7371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92A5601-18B8-BA03-0C45-2FEDB3331B7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697507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A9F9F7-195D-08CB-64E3-D9E0E08864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BADACFF-4926-AD45-E835-2D07FDA0DAE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C29481F-68D1-7C62-E5D1-1CC0F13607C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55859CF-B21A-211A-6F3B-F43E717B81C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637504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0C592E-D92C-E4F9-4D2E-45C9C8ADB3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84A2FF4-0F64-4D2F-FFF1-FA81E285A02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5ACE7F1-7ACD-10F5-CFF1-4EF282941BA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76844A2-9BDE-5619-D647-DF55DDDBB16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539263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958238-112E-BB08-F8F7-77C89FF0F5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C9EF53F-44DD-9A72-282C-DC670DBBB78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8D9910B-4E0D-5EE8-462B-57D79CB132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992BBC5-ABC4-D226-17AA-7A55BAD7F15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960795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7AB180-81D8-15C9-6756-E6CF23C5E7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52CB417-658B-2D14-9024-612B71F9F6C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82BB4E54-BC35-49A5-6B2E-B34E005B9F0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8AA3701-4DBF-EF2F-4836-6E4D5780AD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239534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8223CA-9BF6-A76F-B2AC-629324C3B8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2371465-56F3-B4EC-0DC1-B7F096A6043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9EC0E9B-DAE3-7915-9242-7587F4EFBB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6818527-01B2-EAC6-37A0-D4AFAF01915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953894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677E7C-D4A4-44BE-FD27-0D15038890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6A27F24-ACE9-6DAE-E47D-CA347143B7F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B08B60B-09FD-B793-7CB5-33B7DF9E409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08EE0C0-9139-9D94-3124-583AA81A7C2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6478704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B4BAA9-884C-542B-49BA-C5D1718CCD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5C1C6F8-9272-80E7-8D72-286806EC64F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2DE2B3E-B570-2A5A-586F-557EB71FFE9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5F9114E-5D20-E348-5980-C9D1C0D323A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2156435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56D409-E90E-DB25-6C01-2E374273CF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4AA6A2E-E52E-64C2-B7E0-CAACC56278F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D0EEC88-614E-727C-7922-3187B645D6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9C523E6-FF77-B236-E04C-2C8F42A27A4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50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633068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1A494F-573D-4DC3-5534-FE0571C202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86A7177-92C5-82B4-00BE-10D40EC7613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B081080-ECB1-2A66-A8EB-76321259FE5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E072CD5-0CF1-1375-5B8C-3D124524448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51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801747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AFFF90-CBD5-2A52-BF92-2956E59B7B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03EBAAC-C43C-B794-4043-C18407171E7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8E0922D-9C41-AD13-8496-963FE39600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C8F4A91-EC65-B5E5-5BE1-43BC19C805F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52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04481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6EDBF2-A82B-13E6-5046-36030686E4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4317AB3-313D-FDD6-5174-9389B3CA1D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BEC693B-61A1-EBA8-7567-E559125B4A7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551DC67-AF0C-2B96-4015-9CBA0A16AC6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393904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3B493A-8F9A-BD1F-77EC-75086A9D14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08AB9DB-6687-F2AD-1702-1D858EFF308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CD62168-77D4-317D-B40D-CA2E9C206DC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857B745-E3F5-F6BE-7E9E-7432769F02D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53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7219050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EC719E-DAAB-56B2-A433-E96D62795E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35B29B8-78C4-2D48-E115-1EE8A5CDE01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140AD5E-870E-B46D-8771-5535E36759B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4FCDF18-B0F7-8BC4-367D-E0044759F37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54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6012505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A45B8B-E8D1-0FEF-EDB7-784EB315BA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CF69A3F-E909-76F8-9D05-F2C5C1ECC4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A642312-949B-D46C-DCF4-311B47A89B3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D0BB12C-0EE7-7D0C-6EB1-CEB4A20F759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55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7629907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F80571-40EC-83C9-CF40-58F3F90279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4B3BCCD-C0FD-A397-B813-C7FACCFE0F9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04E8626-E282-F047-2E79-128887C6B59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A81AC56-1BE7-B092-A320-313F89EA2ED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56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7679167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2428D6-6531-B4EC-468F-9B6555BA39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CE5F471-995B-E0C2-392A-7EB5D80CABE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9DD97F6-C1A5-B5F8-47FD-5B427318F72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D969CF1-87FA-2845-AA34-5F17AC9E725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57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6109852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3FFE96-C125-95F0-EF3B-C63E1F00C3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E730D1F-CF32-049E-3E9D-2D1932D0A96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D2002C3-5781-FEEB-F48D-E28C09303AC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61AEBE1-6A81-B083-9F2A-0EF4F4DE1A3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58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7768370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DB53F0-D631-2929-B532-C796395527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B8695AD-8627-64D5-DF09-26D656A25FF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C8FF89D-3F72-D8E9-4BEA-92F7FFC2268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F99DEEC-9CC1-3806-3BF0-A703956292A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59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4992668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436CC1-AE6D-6E13-B98C-E2BC0D75AD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AA67B61-8D2B-72CD-1011-8B161FC4C9E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BD06164-C77E-128E-C05C-F046DD3F6F9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EAD3E96-5963-7BFD-BC17-B2250C1656A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60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7189281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16C82E-B25D-175E-39D5-58E973242B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6C0A706-FE40-05A4-C4E8-D777C0C174B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33EE07D-D517-1D58-F7E7-A936C6F0D57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BC0ED70-6150-8109-B621-2DFE874578B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61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28450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740870-FAD8-5DB7-7582-CE0AFEC50B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F1FD0B4-1B82-9308-10F9-E474EE95266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DD28F81-4D99-7644-EED4-2598A96B51A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89ABB3E-B476-1843-112E-A64F2AD6C4A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53919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074360-F12A-A462-82FC-E953D65183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4D8273B-8AF7-BBD9-12F8-F56705A36A4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2B77133-EEC0-B309-65F7-CAB71E4B75A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775E24A-DCB1-C184-F0FD-88A697265F6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7010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FEF3D3-E0FB-1ADA-9ABE-988C431BC3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C889896-C11B-7F75-1794-17643725A79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E68DD91-75A0-7AE5-2A69-02A9DAAFA6A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C5EA09F-B51D-8E7D-6A82-CF9D94781F9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68792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F8C85C-D6BF-7152-13A9-4D43DC30E9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CDE3B88-E5D1-26EE-11B7-A4D38B8738F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4C49652-DE8B-E363-E940-CA5FDC41F06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527811A-0E6E-B6DE-F0BA-FFD9283BEA9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201977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B4A57D-2061-B96F-8565-B872AB44EB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C8600BE-FE65-B813-A2BE-B85E1237420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C7C41F4-C6C8-2836-84C2-61C2235BD6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3D62444-F41F-9D5E-EFC7-AF945B5C14E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34075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8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9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0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5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6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8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0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1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3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4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5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6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7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8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9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40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41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4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3.mp3"/><Relationship Id="rId1" Type="http://schemas.microsoft.com/office/2007/relationships/media" Target="../media/media13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43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3.mp3"/><Relationship Id="rId1" Type="http://schemas.microsoft.com/office/2007/relationships/media" Target="../media/media13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44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3.mp3"/><Relationship Id="rId1" Type="http://schemas.microsoft.com/office/2007/relationships/media" Target="../media/media13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45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4.mp3"/><Relationship Id="rId1" Type="http://schemas.microsoft.com/office/2007/relationships/media" Target="../media/media14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4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4.mp3"/><Relationship Id="rId1" Type="http://schemas.microsoft.com/office/2007/relationships/media" Target="../media/media14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47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4.mp3"/><Relationship Id="rId1" Type="http://schemas.microsoft.com/office/2007/relationships/media" Target="../media/media14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4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473DC9-9F6B-057C-83F2-3BC1CC0CE7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7656801-C8A8-46C7-B4BE-F25A3F104A2B}"/>
              </a:ext>
            </a:extLst>
          </p:cNvPr>
          <p:cNvSpPr txBox="1"/>
          <p:nvPr/>
        </p:nvSpPr>
        <p:spPr>
          <a:xfrm>
            <a:off x="446847" y="2037213"/>
            <a:ext cx="84408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5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構造を確認しましょう。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F8B6552-B916-F181-6BEF-EA51B8859A76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4837623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F57EDA-0850-62CF-C0EA-8E8137761D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54B22BA-8D45-8C8D-3DD5-6105B84B0248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3A69381-179C-EB79-AF39-DB68C5B9A05C}"/>
              </a:ext>
            </a:extLst>
          </p:cNvPr>
          <p:cNvSpPr txBox="1"/>
          <p:nvPr/>
        </p:nvSpPr>
        <p:spPr>
          <a:xfrm>
            <a:off x="1551888" y="2875002"/>
            <a:ext cx="604022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それは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カップ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It is a cup.">
            <a:hlinkClick r:id="" action="ppaction://media"/>
            <a:extLst>
              <a:ext uri="{FF2B5EF4-FFF2-40B4-BE49-F238E27FC236}">
                <a16:creationId xmlns:a16="http://schemas.microsoft.com/office/drawing/2014/main" id="{87AF1709-125D-1C99-B0CB-008F3E1004F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41400" y="13303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4574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1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A28B32-CD5A-6B4B-042E-3609388DAB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895607C-C5EC-6171-156E-964D48517A8B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15F8017-D78E-8F24-AA8D-F0C5C7B9FA60}"/>
              </a:ext>
            </a:extLst>
          </p:cNvPr>
          <p:cNvSpPr txBox="1"/>
          <p:nvPr/>
        </p:nvSpPr>
        <p:spPr>
          <a:xfrm>
            <a:off x="2282252" y="4636321"/>
            <a:ext cx="4579494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What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</a:t>
            </a: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018AF0D-8922-F36A-C26F-0F1722AC3523}"/>
              </a:ext>
            </a:extLst>
          </p:cNvPr>
          <p:cNvSpPr txBox="1"/>
          <p:nvPr/>
        </p:nvSpPr>
        <p:spPr>
          <a:xfrm>
            <a:off x="1877405" y="1198322"/>
            <a:ext cx="538918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何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ですか 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これは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What is this">
            <a:hlinkClick r:id="" action="ppaction://media"/>
            <a:extLst>
              <a:ext uri="{FF2B5EF4-FFF2-40B4-BE49-F238E27FC236}">
                <a16:creationId xmlns:a16="http://schemas.microsoft.com/office/drawing/2014/main" id="{F0577D08-DDD2-5F2F-0790-48D56B41C71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955675" y="17589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737645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3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9E616F-B623-C25A-E981-C0E3715393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91E1B95-242F-665F-3E7B-24476C3D5C8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BD11BF1-2876-BD3A-5F2D-60FD18CB934D}"/>
              </a:ext>
            </a:extLst>
          </p:cNvPr>
          <p:cNvSpPr txBox="1"/>
          <p:nvPr/>
        </p:nvSpPr>
        <p:spPr>
          <a:xfrm>
            <a:off x="1616744" y="2917321"/>
            <a:ext cx="5910512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[W---]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</a:t>
            </a: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[t---]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What is this">
            <a:hlinkClick r:id="" action="ppaction://media"/>
            <a:extLst>
              <a:ext uri="{FF2B5EF4-FFF2-40B4-BE49-F238E27FC236}">
                <a16:creationId xmlns:a16="http://schemas.microsoft.com/office/drawing/2014/main" id="{DA7BF99E-2E6B-A15C-48EA-1BF2595C3E0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955675" y="17589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907204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0C6E02-2B01-A14B-86BD-D03785CBEA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38FC4A8-C809-DD09-D502-108048540B9A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752CDD0-97CD-93AF-548A-E4CB46BCAD42}"/>
              </a:ext>
            </a:extLst>
          </p:cNvPr>
          <p:cNvSpPr txBox="1"/>
          <p:nvPr/>
        </p:nvSpPr>
        <p:spPr>
          <a:xfrm>
            <a:off x="1877405" y="2875002"/>
            <a:ext cx="538918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何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ですか 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これは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What is this">
            <a:hlinkClick r:id="" action="ppaction://media"/>
            <a:extLst>
              <a:ext uri="{FF2B5EF4-FFF2-40B4-BE49-F238E27FC236}">
                <a16:creationId xmlns:a16="http://schemas.microsoft.com/office/drawing/2014/main" id="{76323F0C-EECD-4544-7225-4BE16467455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955675" y="17589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087342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0E8B92-CBAB-F4C2-77FD-81413066E0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84AF96B-D52D-5701-288A-61912A36B5E3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D11A41C-0087-37A4-821C-ED59B519BFD3}"/>
              </a:ext>
            </a:extLst>
          </p:cNvPr>
          <p:cNvSpPr txBox="1"/>
          <p:nvPr/>
        </p:nvSpPr>
        <p:spPr>
          <a:xfrm>
            <a:off x="2437010" y="4636321"/>
            <a:ext cx="4269973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It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</a:t>
            </a: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u="sng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an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egg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F41443E-1F6E-F3C3-EF4F-1D514F8D0857}"/>
              </a:ext>
            </a:extLst>
          </p:cNvPr>
          <p:cNvSpPr txBox="1"/>
          <p:nvPr/>
        </p:nvSpPr>
        <p:spPr>
          <a:xfrm>
            <a:off x="2110298" y="1198322"/>
            <a:ext cx="492339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それは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卵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It is an egg.">
            <a:hlinkClick r:id="" action="ppaction://media"/>
            <a:extLst>
              <a:ext uri="{FF2B5EF4-FFF2-40B4-BE49-F238E27FC236}">
                <a16:creationId xmlns:a16="http://schemas.microsoft.com/office/drawing/2014/main" id="{01EB6C6C-C0C2-8A2D-E9D8-802DCEAC365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984250" y="7874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03995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3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C0D084-E55C-E0E7-15AE-393CA8710B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BF64CE0-FC45-2710-4326-E1F9BB006612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C2BAABC-6FEC-6082-662C-EEEAA7A4626D}"/>
              </a:ext>
            </a:extLst>
          </p:cNvPr>
          <p:cNvSpPr txBox="1"/>
          <p:nvPr/>
        </p:nvSpPr>
        <p:spPr>
          <a:xfrm>
            <a:off x="1584267" y="2917321"/>
            <a:ext cx="5975466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[I-]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</a:t>
            </a: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a-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egg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It is an egg.">
            <a:hlinkClick r:id="" action="ppaction://media"/>
            <a:extLst>
              <a:ext uri="{FF2B5EF4-FFF2-40B4-BE49-F238E27FC236}">
                <a16:creationId xmlns:a16="http://schemas.microsoft.com/office/drawing/2014/main" id="{A81288B2-3082-9DE6-3C5D-7BB73F6A10C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984250" y="7874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685796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3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20427E-CF83-98A4-BEB9-7DBF90AE30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C1E13EF-05AC-BBE3-1084-D30C9489260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6D020285-3EAD-7166-BEE5-3425ADBB574A}"/>
              </a:ext>
            </a:extLst>
          </p:cNvPr>
          <p:cNvSpPr txBox="1"/>
          <p:nvPr/>
        </p:nvSpPr>
        <p:spPr>
          <a:xfrm>
            <a:off x="2179817" y="2875002"/>
            <a:ext cx="478436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それは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卵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It is an egg.">
            <a:hlinkClick r:id="" action="ppaction://media"/>
            <a:extLst>
              <a:ext uri="{FF2B5EF4-FFF2-40B4-BE49-F238E27FC236}">
                <a16:creationId xmlns:a16="http://schemas.microsoft.com/office/drawing/2014/main" id="{E3356FEB-C3C8-7C90-F4B9-B8DABE08B41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984250" y="7874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780597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3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B06721-4692-0875-AD63-5646311CF9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35690118-6C2C-4150-4609-CFBD999ABA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757" y="897626"/>
            <a:ext cx="8657070" cy="725487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37B4816-51ED-67C6-3355-8D2E990D52B8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026C76D-A517-486B-3B37-DBDC0697D1E6}"/>
              </a:ext>
            </a:extLst>
          </p:cNvPr>
          <p:cNvSpPr txBox="1"/>
          <p:nvPr/>
        </p:nvSpPr>
        <p:spPr>
          <a:xfrm>
            <a:off x="537493" y="3677650"/>
            <a:ext cx="8069014" cy="230832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What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is('s)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What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（補語）です。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What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は疑問詞で、「何？」という意味をもちます。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ここでは、補語として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that = What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となり、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「あれが何であるか」を尋ねています。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6F088374-2C3E-F2DC-524F-2221456B80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5E29476-D31D-4F74-178B-78FC02A0CEB7}"/>
              </a:ext>
            </a:extLst>
          </p:cNvPr>
          <p:cNvSpPr txBox="1"/>
          <p:nvPr/>
        </p:nvSpPr>
        <p:spPr>
          <a:xfrm>
            <a:off x="1032444" y="1684681"/>
            <a:ext cx="1853370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あれは何ですか。</a:t>
            </a:r>
          </a:p>
        </p:txBody>
      </p:sp>
    </p:spTree>
    <p:extLst>
      <p:ext uri="{BB962C8B-B14F-4D97-AF65-F5344CB8AC3E}">
        <p14:creationId xmlns:p14="http://schemas.microsoft.com/office/powerpoint/2010/main" val="3136743358"/>
      </p:ext>
    </p:extLst>
  </p:cSld>
  <p:clrMapOvr>
    <a:masterClrMapping/>
  </p:clrMapOvr>
  <p:transition spd="slow">
    <p:push dir="u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CDF0D3-FF31-D7EE-A79A-73371558BF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B07B137B-08B8-1149-4B92-CCAC30A6EE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757" y="897626"/>
            <a:ext cx="8657070" cy="725487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8759F1C-CB75-4E45-9F70-66690A503175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D7EFC6F-BC46-7550-1460-2B6D1A5212B0}"/>
              </a:ext>
            </a:extLst>
          </p:cNvPr>
          <p:cNvSpPr txBox="1"/>
          <p:nvPr/>
        </p:nvSpPr>
        <p:spPr>
          <a:xfrm>
            <a:off x="537493" y="3677650"/>
            <a:ext cx="8069014" cy="230832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It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is('s)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a bird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（補語）です。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It = a bird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の関係です。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この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It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that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（疑問文で尋ねられたもの）を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指しています。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008AF4B5-C793-5C30-1A58-2D2F135855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B6A0F05-2691-4AC3-A756-07E763087CC1}"/>
              </a:ext>
            </a:extLst>
          </p:cNvPr>
          <p:cNvSpPr txBox="1"/>
          <p:nvPr/>
        </p:nvSpPr>
        <p:spPr>
          <a:xfrm>
            <a:off x="3146470" y="1684681"/>
            <a:ext cx="1886926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（それは）鳥です。</a:t>
            </a:r>
          </a:p>
        </p:txBody>
      </p:sp>
    </p:spTree>
    <p:extLst>
      <p:ext uri="{BB962C8B-B14F-4D97-AF65-F5344CB8AC3E}">
        <p14:creationId xmlns:p14="http://schemas.microsoft.com/office/powerpoint/2010/main" val="3588779467"/>
      </p:ext>
    </p:extLst>
  </p:cSld>
  <p:clrMapOvr>
    <a:masterClrMapping/>
  </p:clrMapOvr>
  <p:transition spd="slow">
    <p:push dir="u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159809-0F54-2683-FE8C-4FB9E6E60A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9E943BC8-CAE3-9375-B6EA-78F57E0E5A20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16234D92-86E0-B4E6-0994-6A016FC6D876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EB77DE7-3B58-4AEA-709B-582A44FE645D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588C2E6-A13F-FE3C-6B04-5C9D182B5379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088921C0-3D2A-E9D8-63A3-06A026E8E797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7311874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AD8206-DEF4-0FD2-5EA6-7EC923C8E8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>
            <a:extLst>
              <a:ext uri="{FF2B5EF4-FFF2-40B4-BE49-F238E27FC236}">
                <a16:creationId xmlns:a16="http://schemas.microsoft.com/office/drawing/2014/main" id="{532E3FD0-58B1-9305-F911-C3C55433B8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757" y="889237"/>
            <a:ext cx="8657070" cy="719390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590CA1D-9B84-5E52-BE1E-254F4A7AEF85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1F0619D-C099-9800-3D16-1D4594989050}"/>
              </a:ext>
            </a:extLst>
          </p:cNvPr>
          <p:cNvSpPr txBox="1"/>
          <p:nvPr/>
        </p:nvSpPr>
        <p:spPr>
          <a:xfrm>
            <a:off x="537493" y="3677650"/>
            <a:ext cx="8069014" cy="230832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this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What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（補語）です。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What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は疑問詞で、「何？」という意味をもちます。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ここでは、補語として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this = What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となり、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「これが何であるか」を尋ねています。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9FD8C0F4-CB43-A067-6ACE-1ECB1AE17A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72ED730-B32D-BFC6-E380-3B466CDAF848}"/>
              </a:ext>
            </a:extLst>
          </p:cNvPr>
          <p:cNvSpPr txBox="1"/>
          <p:nvPr/>
        </p:nvSpPr>
        <p:spPr>
          <a:xfrm>
            <a:off x="1032443" y="1684681"/>
            <a:ext cx="1861759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これは何ですか。</a:t>
            </a:r>
          </a:p>
        </p:txBody>
      </p:sp>
    </p:spTree>
    <p:extLst>
      <p:ext uri="{BB962C8B-B14F-4D97-AF65-F5344CB8AC3E}">
        <p14:creationId xmlns:p14="http://schemas.microsoft.com/office/powerpoint/2010/main" val="1617627385"/>
      </p:ext>
    </p:extLst>
  </p:cSld>
  <p:clrMapOvr>
    <a:masterClrMapping/>
  </p:clrMapOvr>
  <p:transition spd="slow">
    <p:push dir="u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258228-496C-E2CF-06E8-71074D142C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4A858BE4-08E3-141E-6128-80DDCBF005C4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4301BDC-AD8D-0EEC-8A87-F9E8E2B83A26}"/>
              </a:ext>
            </a:extLst>
          </p:cNvPr>
          <p:cNvSpPr txBox="1"/>
          <p:nvPr/>
        </p:nvSpPr>
        <p:spPr>
          <a:xfrm>
            <a:off x="2282252" y="4636321"/>
            <a:ext cx="4579494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What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’s</a:t>
            </a: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that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9C37C34-345F-B438-2752-0DFF30F5534A}"/>
              </a:ext>
            </a:extLst>
          </p:cNvPr>
          <p:cNvSpPr txBox="1"/>
          <p:nvPr/>
        </p:nvSpPr>
        <p:spPr>
          <a:xfrm>
            <a:off x="1877405" y="1198322"/>
            <a:ext cx="538918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何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ですか 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あれは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What’s that">
            <a:hlinkClick r:id="" action="ppaction://media"/>
            <a:extLst>
              <a:ext uri="{FF2B5EF4-FFF2-40B4-BE49-F238E27FC236}">
                <a16:creationId xmlns:a16="http://schemas.microsoft.com/office/drawing/2014/main" id="{F97895DD-D528-1A73-D4BD-E86D9AE3317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46175" y="12065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228764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4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3A0628-081E-335C-7B79-77474A803B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462BF37-603D-4FB8-8A41-34C335F671EB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A9BB736-E3AF-CD79-A43F-971B5BD0C512}"/>
              </a:ext>
            </a:extLst>
          </p:cNvPr>
          <p:cNvSpPr txBox="1"/>
          <p:nvPr/>
        </p:nvSpPr>
        <p:spPr>
          <a:xfrm>
            <a:off x="2186899" y="2917321"/>
            <a:ext cx="4770202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--]</a:t>
            </a: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that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What’s that">
            <a:hlinkClick r:id="" action="ppaction://media"/>
            <a:extLst>
              <a:ext uri="{FF2B5EF4-FFF2-40B4-BE49-F238E27FC236}">
                <a16:creationId xmlns:a16="http://schemas.microsoft.com/office/drawing/2014/main" id="{2801973A-5240-9EEF-B099-FA97057F0FA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46175" y="12065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814474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4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BAEE2E-DC87-6051-0E05-6C5F0CE0D7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D6E5ECC-D993-7024-2985-C06204B0879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B5F30D7-9E18-33E2-F33F-02BC8F3ABE54}"/>
              </a:ext>
            </a:extLst>
          </p:cNvPr>
          <p:cNvSpPr txBox="1"/>
          <p:nvPr/>
        </p:nvSpPr>
        <p:spPr>
          <a:xfrm>
            <a:off x="1877405" y="2875002"/>
            <a:ext cx="538918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何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ですか 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あれは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What’s that">
            <a:hlinkClick r:id="" action="ppaction://media"/>
            <a:extLst>
              <a:ext uri="{FF2B5EF4-FFF2-40B4-BE49-F238E27FC236}">
                <a16:creationId xmlns:a16="http://schemas.microsoft.com/office/drawing/2014/main" id="{4CC5DAC8-45C9-6F3A-A078-15338314D65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46175" y="12065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090490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4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C5EDC8-BFE4-5994-621B-1C6AA24913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3C72E4A-0A9E-43E0-3561-2909878D02DD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185F7EF-FF21-1B5D-4522-9BEB969966D9}"/>
              </a:ext>
            </a:extLst>
          </p:cNvPr>
          <p:cNvSpPr txBox="1"/>
          <p:nvPr/>
        </p:nvSpPr>
        <p:spPr>
          <a:xfrm>
            <a:off x="2668710" y="4636321"/>
            <a:ext cx="3806576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It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’s</a:t>
            </a: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bird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04BEE2B-58CA-104B-2276-56BD63E6DDA1}"/>
              </a:ext>
            </a:extLst>
          </p:cNvPr>
          <p:cNvSpPr txBox="1"/>
          <p:nvPr/>
        </p:nvSpPr>
        <p:spPr>
          <a:xfrm>
            <a:off x="2169057" y="1198322"/>
            <a:ext cx="480588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それは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鳥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It’s a bird.">
            <a:hlinkClick r:id="" action="ppaction://media"/>
            <a:extLst>
              <a:ext uri="{FF2B5EF4-FFF2-40B4-BE49-F238E27FC236}">
                <a16:creationId xmlns:a16="http://schemas.microsoft.com/office/drawing/2014/main" id="{2F4A0F9A-AD5A-AC79-9731-4950D7102BB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203325" y="12541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448943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8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2ECAB1-329F-A208-CC11-FC24D749FA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10D6593-F585-857C-55B9-98E7A5C07B7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D7222C0-D12A-E226-DBE7-4B6FC55B0989}"/>
              </a:ext>
            </a:extLst>
          </p:cNvPr>
          <p:cNvSpPr txBox="1"/>
          <p:nvPr/>
        </p:nvSpPr>
        <p:spPr>
          <a:xfrm>
            <a:off x="2396469" y="2917321"/>
            <a:ext cx="4351061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[I-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--]</a:t>
            </a: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bird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It’s a bird.">
            <a:hlinkClick r:id="" action="ppaction://media"/>
            <a:extLst>
              <a:ext uri="{FF2B5EF4-FFF2-40B4-BE49-F238E27FC236}">
                <a16:creationId xmlns:a16="http://schemas.microsoft.com/office/drawing/2014/main" id="{6412490A-B697-726B-3023-A11D1C63242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203325" y="12541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860967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8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6430F7-0691-853F-9BFF-F8A1AC7A4D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07EB9B5-A908-4E0F-07C4-FB443686F7EB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525F9159-DDDA-75EF-767C-2F9A0F2298E9}"/>
              </a:ext>
            </a:extLst>
          </p:cNvPr>
          <p:cNvSpPr txBox="1"/>
          <p:nvPr/>
        </p:nvSpPr>
        <p:spPr>
          <a:xfrm>
            <a:off x="2185196" y="2875002"/>
            <a:ext cx="477360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それは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鳥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It’s a bird.">
            <a:hlinkClick r:id="" action="ppaction://media"/>
            <a:extLst>
              <a:ext uri="{FF2B5EF4-FFF2-40B4-BE49-F238E27FC236}">
                <a16:creationId xmlns:a16="http://schemas.microsoft.com/office/drawing/2014/main" id="{53C73782-FDA7-BEFD-10BE-87C11685F53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203325" y="12541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459093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8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1CCC82-2A51-91F3-26B4-36C6C18BB1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D171D3A-81C5-D86D-AE8D-562F553C1869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17A5A5A-51D1-3130-B419-117220A7DA3A}"/>
              </a:ext>
            </a:extLst>
          </p:cNvPr>
          <p:cNvSpPr txBox="1"/>
          <p:nvPr/>
        </p:nvSpPr>
        <p:spPr>
          <a:xfrm>
            <a:off x="2282252" y="4636321"/>
            <a:ext cx="4579494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What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’s</a:t>
            </a: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that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8F2B07E-C764-F5A4-350B-93F7FB4E0FD7}"/>
              </a:ext>
            </a:extLst>
          </p:cNvPr>
          <p:cNvSpPr txBox="1"/>
          <p:nvPr/>
        </p:nvSpPr>
        <p:spPr>
          <a:xfrm>
            <a:off x="1877405" y="1198322"/>
            <a:ext cx="538918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何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ですか 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あれは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What’s that">
            <a:hlinkClick r:id="" action="ppaction://media"/>
            <a:extLst>
              <a:ext uri="{FF2B5EF4-FFF2-40B4-BE49-F238E27FC236}">
                <a16:creationId xmlns:a16="http://schemas.microsoft.com/office/drawing/2014/main" id="{E1129B97-2FD1-AE06-70C1-66609472162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260475" y="12255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121949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4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964A65-C041-08E7-DDD5-F513E6FF81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EE3A989-F5CB-4E8A-5E43-8DD9A0176FFA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CBDA2AA-DDAD-B91F-9682-7A9D45AACBC2}"/>
              </a:ext>
            </a:extLst>
          </p:cNvPr>
          <p:cNvSpPr txBox="1"/>
          <p:nvPr/>
        </p:nvSpPr>
        <p:spPr>
          <a:xfrm>
            <a:off x="1921788" y="2917321"/>
            <a:ext cx="5300423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--]</a:t>
            </a: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[t---]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What’s that">
            <a:hlinkClick r:id="" action="ppaction://media"/>
            <a:extLst>
              <a:ext uri="{FF2B5EF4-FFF2-40B4-BE49-F238E27FC236}">
                <a16:creationId xmlns:a16="http://schemas.microsoft.com/office/drawing/2014/main" id="{62320CDF-794C-EBED-9B2A-F4647BB848D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260475" y="12255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98485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4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495473-60C7-7339-2737-35BE23B159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567FF6A-2567-02A7-6264-472C6C7B35D7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01C4EA7-6085-0076-513D-2C6F98467F80}"/>
              </a:ext>
            </a:extLst>
          </p:cNvPr>
          <p:cNvSpPr txBox="1"/>
          <p:nvPr/>
        </p:nvSpPr>
        <p:spPr>
          <a:xfrm>
            <a:off x="1877405" y="2875002"/>
            <a:ext cx="538918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何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ですか 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あれは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What’s that">
            <a:hlinkClick r:id="" action="ppaction://media"/>
            <a:extLst>
              <a:ext uri="{FF2B5EF4-FFF2-40B4-BE49-F238E27FC236}">
                <a16:creationId xmlns:a16="http://schemas.microsoft.com/office/drawing/2014/main" id="{4431C789-9C34-3381-9647-641ABC3E204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260475" y="12255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050983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4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354258-EF28-657C-BD9B-0FCEC778DC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1565ED4-E84F-D015-CF0C-CA38D085C31C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0E5B1D7-FF14-F4A8-AEC3-9325C7BC00A5}"/>
              </a:ext>
            </a:extLst>
          </p:cNvPr>
          <p:cNvSpPr txBox="1"/>
          <p:nvPr/>
        </p:nvSpPr>
        <p:spPr>
          <a:xfrm>
            <a:off x="1721630" y="4636321"/>
            <a:ext cx="5700735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It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’s</a:t>
            </a: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restaurant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7BE0639-6833-4474-7B87-B9069C9C5E4C}"/>
              </a:ext>
            </a:extLst>
          </p:cNvPr>
          <p:cNvSpPr txBox="1"/>
          <p:nvPr/>
        </p:nvSpPr>
        <p:spPr>
          <a:xfrm>
            <a:off x="978944" y="1198322"/>
            <a:ext cx="718610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それは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レストラン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It’s a restaurant.">
            <a:hlinkClick r:id="" action="ppaction://media"/>
            <a:extLst>
              <a:ext uri="{FF2B5EF4-FFF2-40B4-BE49-F238E27FC236}">
                <a16:creationId xmlns:a16="http://schemas.microsoft.com/office/drawing/2014/main" id="{342BB401-AC67-B5A3-B3D7-94469E1A92E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55700" y="7493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238138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0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50DBEB-9FE6-A310-82E7-1551C37FAD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BF0B5437-9138-6719-2FE7-F081D5B86C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757" y="889237"/>
            <a:ext cx="8657070" cy="719390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1D0BE82-08AF-33E5-5BA2-A52051DC95B1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7735811-34ED-3488-D88E-FA602D4DCC4B}"/>
              </a:ext>
            </a:extLst>
          </p:cNvPr>
          <p:cNvSpPr txBox="1"/>
          <p:nvPr/>
        </p:nvSpPr>
        <p:spPr>
          <a:xfrm>
            <a:off x="537493" y="3677650"/>
            <a:ext cx="8069014" cy="230832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It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a cup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（補語）です。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It = a cup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の関係です。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この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It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this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（疑問文で尋ねられたもの）を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指しています。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FFB34193-A827-7AEC-F25D-5055BFA178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A3987EB-C758-9ADC-20E3-8C6A701423C8}"/>
              </a:ext>
            </a:extLst>
          </p:cNvPr>
          <p:cNvSpPr txBox="1"/>
          <p:nvPr/>
        </p:nvSpPr>
        <p:spPr>
          <a:xfrm>
            <a:off x="3247137" y="1684681"/>
            <a:ext cx="2188930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（それは）カップです。</a:t>
            </a:r>
          </a:p>
        </p:txBody>
      </p:sp>
    </p:spTree>
    <p:extLst>
      <p:ext uri="{BB962C8B-B14F-4D97-AF65-F5344CB8AC3E}">
        <p14:creationId xmlns:p14="http://schemas.microsoft.com/office/powerpoint/2010/main" val="1398363602"/>
      </p:ext>
    </p:extLst>
  </p:cSld>
  <p:clrMapOvr>
    <a:masterClrMapping/>
  </p:clrMapOvr>
  <p:transition spd="slow">
    <p:push dir="u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B451EA-9CE4-0AEA-A207-504A3328C9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6C2414B-C007-C49A-147E-554AF7034412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DF032D4-5C5E-B14C-6D4F-931BE49B36EE}"/>
              </a:ext>
            </a:extLst>
          </p:cNvPr>
          <p:cNvSpPr txBox="1"/>
          <p:nvPr/>
        </p:nvSpPr>
        <p:spPr>
          <a:xfrm>
            <a:off x="1364978" y="2917321"/>
            <a:ext cx="6414043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[I-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--]</a:t>
            </a: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restaurant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It’s a restaurant.">
            <a:hlinkClick r:id="" action="ppaction://media"/>
            <a:extLst>
              <a:ext uri="{FF2B5EF4-FFF2-40B4-BE49-F238E27FC236}">
                <a16:creationId xmlns:a16="http://schemas.microsoft.com/office/drawing/2014/main" id="{3CAC00C8-60C7-3B74-796F-3A4910D4C25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55700" y="7493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996590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0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8C08E3-E00D-4883-6499-777E5B8A17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1B57157-DE90-2DD1-2CE6-936AB32F76B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3691157-A257-BBC5-702A-328565DAFD74}"/>
              </a:ext>
            </a:extLst>
          </p:cNvPr>
          <p:cNvSpPr txBox="1"/>
          <p:nvPr/>
        </p:nvSpPr>
        <p:spPr>
          <a:xfrm>
            <a:off x="978946" y="2875002"/>
            <a:ext cx="718610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それは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レストラン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It’s a restaurant.">
            <a:hlinkClick r:id="" action="ppaction://media"/>
            <a:extLst>
              <a:ext uri="{FF2B5EF4-FFF2-40B4-BE49-F238E27FC236}">
                <a16:creationId xmlns:a16="http://schemas.microsoft.com/office/drawing/2014/main" id="{A29BA084-EF61-96EE-F86A-AAA6D19CAF7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55700" y="7493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180690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0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CC04F4-C107-27DF-6863-E8D6F7E33A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E99FB9C3-3975-DC65-7E20-077A043F87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757" y="897626"/>
            <a:ext cx="8657070" cy="725487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D6E651E-4F1E-6BCE-C86E-5A9CC39B85C8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0D7C3A2-E082-5505-8348-95D339836B4D}"/>
              </a:ext>
            </a:extLst>
          </p:cNvPr>
          <p:cNvSpPr txBox="1"/>
          <p:nvPr/>
        </p:nvSpPr>
        <p:spPr>
          <a:xfrm>
            <a:off x="537493" y="3677650"/>
            <a:ext cx="8069014" cy="193899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this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a pen or a pencil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（補語）です。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疑問文の形で、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this = a pen or a pencil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であるかを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問うています。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9DD7CCE1-3984-76A4-2D53-FB92E26048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5D5CB93-55E9-8F34-B969-C88920C13704}"/>
              </a:ext>
            </a:extLst>
          </p:cNvPr>
          <p:cNvSpPr txBox="1"/>
          <p:nvPr/>
        </p:nvSpPr>
        <p:spPr>
          <a:xfrm>
            <a:off x="1032443" y="1684681"/>
            <a:ext cx="4093230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これはペンですか、それとも鉛筆ですか。</a:t>
            </a:r>
          </a:p>
        </p:txBody>
      </p:sp>
    </p:spTree>
    <p:extLst>
      <p:ext uri="{BB962C8B-B14F-4D97-AF65-F5344CB8AC3E}">
        <p14:creationId xmlns:p14="http://schemas.microsoft.com/office/powerpoint/2010/main" val="3241065504"/>
      </p:ext>
    </p:extLst>
  </p:cSld>
  <p:clrMapOvr>
    <a:masterClrMapping/>
  </p:clrMapOvr>
  <p:transition spd="slow">
    <p:push dir="u"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FEAACA-1495-1608-9D92-FF39459275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33454B69-569F-3628-4F3B-4AAE8DAFED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757" y="897626"/>
            <a:ext cx="8657070" cy="725487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26A4621-444E-71DB-71E4-9AD2CA3A6B49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2580107-767C-D385-412A-0E7AC93F29EE}"/>
              </a:ext>
            </a:extLst>
          </p:cNvPr>
          <p:cNvSpPr txBox="1"/>
          <p:nvPr/>
        </p:nvSpPr>
        <p:spPr>
          <a:xfrm>
            <a:off x="537493" y="3677650"/>
            <a:ext cx="8069014" cy="230832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It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is('s)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a pencil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（補語）です。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It = a pencil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の関係です。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この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It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this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（疑問文で尋ねられたもの）を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指しています。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85CFD8C5-4E29-6E08-942E-3378D28325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A25D131-623D-FC68-5F63-2476E0E154E6}"/>
              </a:ext>
            </a:extLst>
          </p:cNvPr>
          <p:cNvSpPr txBox="1"/>
          <p:nvPr/>
        </p:nvSpPr>
        <p:spPr>
          <a:xfrm>
            <a:off x="4446762" y="1684681"/>
            <a:ext cx="2096651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（それは）鉛筆です。</a:t>
            </a:r>
          </a:p>
        </p:txBody>
      </p:sp>
    </p:spTree>
    <p:extLst>
      <p:ext uri="{BB962C8B-B14F-4D97-AF65-F5344CB8AC3E}">
        <p14:creationId xmlns:p14="http://schemas.microsoft.com/office/powerpoint/2010/main" val="3217697527"/>
      </p:ext>
    </p:extLst>
  </p:cSld>
  <p:clrMapOvr>
    <a:masterClrMapping/>
  </p:clrMapOvr>
  <p:transition spd="slow">
    <p:push dir="u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DF43A7-56BD-8214-F7A1-360A5EC1BA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B7F9C674-724E-F6EE-BA1C-B7F1F1DADE43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369CDE71-5ACA-E7A7-B279-1EA43672687B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E0D967F-3DD8-8A2E-2C91-A7B96B92099E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2E73621-5C1C-B5A1-7D90-21038F1423DF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4F4C2551-6F34-EF6F-39A4-C097B06DC36D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3209707"/>
      </p:ext>
    </p:extLst>
  </p:cSld>
  <p:clrMapOvr>
    <a:masterClrMapping/>
  </p:clrMapOvr>
  <p:transition spd="slow">
    <p:push dir="u"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239867-D127-F83A-A39A-EBC0EAC128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4F5D3A7-688C-B108-323B-08D8F1BE04AA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96D66F3-33D4-A450-BAD9-DE1C2385A5B1}"/>
              </a:ext>
            </a:extLst>
          </p:cNvPr>
          <p:cNvSpPr txBox="1"/>
          <p:nvPr/>
        </p:nvSpPr>
        <p:spPr>
          <a:xfrm>
            <a:off x="2396830" y="4128490"/>
            <a:ext cx="4350339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</a:t>
            </a: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pen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or a pencil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266825C-FDAA-1F3F-AA64-E6F3ACB62D8B}"/>
              </a:ext>
            </a:extLst>
          </p:cNvPr>
          <p:cNvSpPr txBox="1"/>
          <p:nvPr/>
        </p:nvSpPr>
        <p:spPr>
          <a:xfrm>
            <a:off x="1263113" y="690490"/>
            <a:ext cx="661777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これは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ペン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ですか</a:t>
            </a:r>
            <a:endParaRPr kumimoji="1" lang="en-US" altLang="ja-JP" sz="4800" b="1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それとも 鉛筆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ですか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Is this a pen or a pencil">
            <a:hlinkClick r:id="" action="ppaction://media"/>
            <a:extLst>
              <a:ext uri="{FF2B5EF4-FFF2-40B4-BE49-F238E27FC236}">
                <a16:creationId xmlns:a16="http://schemas.microsoft.com/office/drawing/2014/main" id="{4C7BFC82-ABF1-31CF-76E8-937B96D6F8E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327150" y="9017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704343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6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811B2B-354E-B552-9B99-9E06C9C84C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F8864BB-27F6-370F-F0DC-C9B2825A5C6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7F24CD0-B2E2-E8F1-FB54-78CE36B87794}"/>
              </a:ext>
            </a:extLst>
          </p:cNvPr>
          <p:cNvSpPr txBox="1"/>
          <p:nvPr/>
        </p:nvSpPr>
        <p:spPr>
          <a:xfrm>
            <a:off x="2135575" y="2409490"/>
            <a:ext cx="4872849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[I-]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pen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[o-] a pencil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Is this a pen or a pencil">
            <a:hlinkClick r:id="" action="ppaction://media"/>
            <a:extLst>
              <a:ext uri="{FF2B5EF4-FFF2-40B4-BE49-F238E27FC236}">
                <a16:creationId xmlns:a16="http://schemas.microsoft.com/office/drawing/2014/main" id="{040B27C8-5F5C-D2D5-C7F6-CF849F315BE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327150" y="9017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71335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6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DEDB09-EE08-C388-D14F-7F2BEDBE70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12C7DFF-CCCF-5491-D7AD-3EE53B7B2688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3" name="Is this a pen or a pencil">
            <a:hlinkClick r:id="" action="ppaction://media"/>
            <a:extLst>
              <a:ext uri="{FF2B5EF4-FFF2-40B4-BE49-F238E27FC236}">
                <a16:creationId xmlns:a16="http://schemas.microsoft.com/office/drawing/2014/main" id="{8C1F875A-FC41-923B-2868-2EA56F9B19C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327150" y="901700"/>
            <a:ext cx="406400" cy="406400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94833F2-2249-E0A4-67FD-F78427B4D4D7}"/>
              </a:ext>
            </a:extLst>
          </p:cNvPr>
          <p:cNvSpPr txBox="1"/>
          <p:nvPr/>
        </p:nvSpPr>
        <p:spPr>
          <a:xfrm>
            <a:off x="1263113" y="2321004"/>
            <a:ext cx="661777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これは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ペン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ですか</a:t>
            </a:r>
            <a:endParaRPr kumimoji="1" lang="en-US" altLang="ja-JP" sz="4800" b="1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それとも 鉛筆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ですか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val="52392989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6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453241-56CA-0AD9-DB31-95EA7F542A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6EA6006-0080-F1D6-D4B2-05B620DB0680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5167FE4-A19E-A21C-C27A-4663F5BB5F99}"/>
              </a:ext>
            </a:extLst>
          </p:cNvPr>
          <p:cNvSpPr txBox="1"/>
          <p:nvPr/>
        </p:nvSpPr>
        <p:spPr>
          <a:xfrm>
            <a:off x="2361708" y="4636321"/>
            <a:ext cx="4420579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It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’s</a:t>
            </a: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pencil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1A481C7-64EF-4EA2-8044-2FCC4C881D88}"/>
              </a:ext>
            </a:extLst>
          </p:cNvPr>
          <p:cNvSpPr txBox="1"/>
          <p:nvPr/>
        </p:nvSpPr>
        <p:spPr>
          <a:xfrm>
            <a:off x="1902106" y="1198322"/>
            <a:ext cx="533978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それは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鉛筆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It’s a pencil.">
            <a:hlinkClick r:id="" action="ppaction://media"/>
            <a:extLst>
              <a:ext uri="{FF2B5EF4-FFF2-40B4-BE49-F238E27FC236}">
                <a16:creationId xmlns:a16="http://schemas.microsoft.com/office/drawing/2014/main" id="{ECABA918-19F7-BBD8-2AF9-D486C1BA5FE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593850" y="12922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351476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8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5040DB-49E4-33BF-547A-6F868D4190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3976652-FF25-A863-83FE-80F2AD970F14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96162AF-510D-7D10-015D-3C006E133195}"/>
              </a:ext>
            </a:extLst>
          </p:cNvPr>
          <p:cNvSpPr txBox="1"/>
          <p:nvPr/>
        </p:nvSpPr>
        <p:spPr>
          <a:xfrm>
            <a:off x="1849072" y="2917321"/>
            <a:ext cx="5445856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[I-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--]</a:t>
            </a: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[p-----]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It’s a pencil.">
            <a:hlinkClick r:id="" action="ppaction://media"/>
            <a:extLst>
              <a:ext uri="{FF2B5EF4-FFF2-40B4-BE49-F238E27FC236}">
                <a16:creationId xmlns:a16="http://schemas.microsoft.com/office/drawing/2014/main" id="{716E36A8-82F0-2D3C-B5E0-5989E91080A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593850" y="12922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791192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8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5DA0F1-CE46-AB46-E469-6363A3F656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759B59C5-2764-F637-C618-B27D3F5E95C0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0F61556-30E0-AD85-B3A9-F3C47F3A6E5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B27487B-7212-099E-4A12-B75377F34B8B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E559A42-B9B3-8B04-1675-204CA2AA6D87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3E81C259-3788-4F0D-5A96-8C95E5400BFA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3686295"/>
      </p:ext>
    </p:extLst>
  </p:cSld>
  <p:clrMapOvr>
    <a:masterClrMapping/>
  </p:clrMapOvr>
  <p:transition spd="slow">
    <p:push dir="u"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F07EAC-3BC7-9E19-2C52-2FB01E1ED3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85E6C23-8FE9-AA30-C1A1-AE1ED900DF27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329B36D-0B1D-4146-FECA-82D69A19B200}"/>
              </a:ext>
            </a:extLst>
          </p:cNvPr>
          <p:cNvSpPr txBox="1"/>
          <p:nvPr/>
        </p:nvSpPr>
        <p:spPr>
          <a:xfrm>
            <a:off x="1894042" y="2875002"/>
            <a:ext cx="535591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それは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鉛筆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It’s a pencil.">
            <a:hlinkClick r:id="" action="ppaction://media"/>
            <a:extLst>
              <a:ext uri="{FF2B5EF4-FFF2-40B4-BE49-F238E27FC236}">
                <a16:creationId xmlns:a16="http://schemas.microsoft.com/office/drawing/2014/main" id="{2AC0CD9C-8ECF-6418-85E6-8AA14B249AF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593850" y="12922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224609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8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3793F4-CBEE-EE4A-C556-13F1704ABA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DC5B144-F300-F7FA-5974-53383B3D12E6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D5ADB52-6AA4-829C-D12A-EC55DFA241FA}"/>
              </a:ext>
            </a:extLst>
          </p:cNvPr>
          <p:cNvSpPr txBox="1"/>
          <p:nvPr/>
        </p:nvSpPr>
        <p:spPr>
          <a:xfrm>
            <a:off x="1924371" y="4128490"/>
            <a:ext cx="5295256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</a:t>
            </a: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that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library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or a museum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AE5FFFB-01C9-3B4A-E78E-C87684947F9F}"/>
              </a:ext>
            </a:extLst>
          </p:cNvPr>
          <p:cNvSpPr txBox="1"/>
          <p:nvPr/>
        </p:nvSpPr>
        <p:spPr>
          <a:xfrm>
            <a:off x="936013" y="690490"/>
            <a:ext cx="727197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あれは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図書館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ですか</a:t>
            </a:r>
            <a:endParaRPr kumimoji="1" lang="en-US" altLang="ja-JP" sz="4800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それとも 美術館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ですか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Is that a library or a museum">
            <a:hlinkClick r:id="" action="ppaction://media"/>
            <a:extLst>
              <a:ext uri="{FF2B5EF4-FFF2-40B4-BE49-F238E27FC236}">
                <a16:creationId xmlns:a16="http://schemas.microsoft.com/office/drawing/2014/main" id="{19DF21FE-4F3B-E3AF-446B-AE8BE3B71C0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812800" y="14160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168072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4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733626-64BD-63EC-C5CA-9BBDA2B5A9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381420D-B6CC-AAB5-DFA1-6D5FB7514B9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7849D80-F9D0-BCF0-A6A4-A106EC852824}"/>
              </a:ext>
            </a:extLst>
          </p:cNvPr>
          <p:cNvSpPr txBox="1"/>
          <p:nvPr/>
        </p:nvSpPr>
        <p:spPr>
          <a:xfrm>
            <a:off x="1670671" y="2409490"/>
            <a:ext cx="5802658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[I-]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that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library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[o-] a museum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Is that a library or a museum">
            <a:hlinkClick r:id="" action="ppaction://media"/>
            <a:extLst>
              <a:ext uri="{FF2B5EF4-FFF2-40B4-BE49-F238E27FC236}">
                <a16:creationId xmlns:a16="http://schemas.microsoft.com/office/drawing/2014/main" id="{995B6E80-AD4A-60F2-9B92-7F864B94C60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812800" y="14160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469585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4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AB1ADE-443C-192E-8AE3-F9E9D5F7B5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53CC552-D827-984F-4F8B-00876861161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2" name="Is that a library or a museum">
            <a:hlinkClick r:id="" action="ppaction://media"/>
            <a:extLst>
              <a:ext uri="{FF2B5EF4-FFF2-40B4-BE49-F238E27FC236}">
                <a16:creationId xmlns:a16="http://schemas.microsoft.com/office/drawing/2014/main" id="{EE847C74-C7A4-A636-2616-3283C541902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812800" y="1416050"/>
            <a:ext cx="406400" cy="406400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52E1E99-20A9-425F-BC09-66157C8FFABE}"/>
              </a:ext>
            </a:extLst>
          </p:cNvPr>
          <p:cNvSpPr txBox="1"/>
          <p:nvPr/>
        </p:nvSpPr>
        <p:spPr>
          <a:xfrm>
            <a:off x="936013" y="2321004"/>
            <a:ext cx="727197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あれは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図書館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ですか</a:t>
            </a:r>
            <a:endParaRPr kumimoji="1" lang="en-US" altLang="ja-JP" sz="4800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それとも 美術館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ですか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val="55595947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4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E9B33F-0ED9-7795-0DC7-B940450EA6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A62CE87-F692-EF5F-BD0D-61D54B4449BF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ECA8AD4-78EC-F14C-8505-C11A58A36EBA}"/>
              </a:ext>
            </a:extLst>
          </p:cNvPr>
          <p:cNvSpPr txBox="1"/>
          <p:nvPr/>
        </p:nvSpPr>
        <p:spPr>
          <a:xfrm>
            <a:off x="2310403" y="4636321"/>
            <a:ext cx="4523186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It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’s</a:t>
            </a: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library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2FDFA3C-2D62-4140-EBB2-62764DB10980}"/>
              </a:ext>
            </a:extLst>
          </p:cNvPr>
          <p:cNvSpPr txBox="1"/>
          <p:nvPr/>
        </p:nvSpPr>
        <p:spPr>
          <a:xfrm>
            <a:off x="1569614" y="1198322"/>
            <a:ext cx="600476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それは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図書館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It’s a library.">
            <a:hlinkClick r:id="" action="ppaction://media"/>
            <a:extLst>
              <a:ext uri="{FF2B5EF4-FFF2-40B4-BE49-F238E27FC236}">
                <a16:creationId xmlns:a16="http://schemas.microsoft.com/office/drawing/2014/main" id="{DE067D89-D874-AE16-FA3C-48181FB224A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812800" y="7302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91727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0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CF03E2-32D3-F7FC-9C0E-F9DBBC3754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2A14B30-0AF8-162E-3254-D2CFF496A80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E5FB098-C573-AE39-E65F-1517B2372B88}"/>
              </a:ext>
            </a:extLst>
          </p:cNvPr>
          <p:cNvSpPr txBox="1"/>
          <p:nvPr/>
        </p:nvSpPr>
        <p:spPr>
          <a:xfrm>
            <a:off x="1785148" y="2917321"/>
            <a:ext cx="5573704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[I-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--]</a:t>
            </a: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[l------]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It’s a library.">
            <a:hlinkClick r:id="" action="ppaction://media"/>
            <a:extLst>
              <a:ext uri="{FF2B5EF4-FFF2-40B4-BE49-F238E27FC236}">
                <a16:creationId xmlns:a16="http://schemas.microsoft.com/office/drawing/2014/main" id="{77C035D7-D71F-6F1F-0544-2AD8A8486B9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812800" y="7302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29335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0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B57640-FE42-4E79-064D-E4B17B1AF8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266FC4F-ECF7-40DF-1BE3-5D01D281A6A2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B9E2CD8-EFCC-65B9-51D6-6AFA4F2DDBEF}"/>
              </a:ext>
            </a:extLst>
          </p:cNvPr>
          <p:cNvSpPr txBox="1"/>
          <p:nvPr/>
        </p:nvSpPr>
        <p:spPr>
          <a:xfrm>
            <a:off x="1554828" y="2875002"/>
            <a:ext cx="603434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それは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図書館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It’s a library.">
            <a:hlinkClick r:id="" action="ppaction://media"/>
            <a:extLst>
              <a:ext uri="{FF2B5EF4-FFF2-40B4-BE49-F238E27FC236}">
                <a16:creationId xmlns:a16="http://schemas.microsoft.com/office/drawing/2014/main" id="{D2A81880-EA35-ED5F-7ECA-F016279A902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812800" y="7302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64030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0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92B1A0-A48F-170D-337D-FF636815F7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>
            <a:extLst>
              <a:ext uri="{FF2B5EF4-FFF2-40B4-BE49-F238E27FC236}">
                <a16:creationId xmlns:a16="http://schemas.microsoft.com/office/drawing/2014/main" id="{BA37D4BD-3E89-935E-8508-37EFE2A90A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757" y="897626"/>
            <a:ext cx="8657070" cy="725487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90AFC80-04E3-E5B3-6EF7-7DE8B5EDC5AA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B71D337-458B-C5CF-5D01-16FC25C8BB53}"/>
              </a:ext>
            </a:extLst>
          </p:cNvPr>
          <p:cNvSpPr txBox="1"/>
          <p:nvPr/>
        </p:nvSpPr>
        <p:spPr>
          <a:xfrm>
            <a:off x="537493" y="3677650"/>
            <a:ext cx="8069014" cy="193899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you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Are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a student or a teacher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（補語）です。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疑問文の形で、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you = a student or a teacher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であるかを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問うています。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B50549EA-633A-808E-FC65-DABB72826D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E270129-6E14-ABA9-CB66-631FD9F9848D}"/>
              </a:ext>
            </a:extLst>
          </p:cNvPr>
          <p:cNvSpPr txBox="1"/>
          <p:nvPr/>
        </p:nvSpPr>
        <p:spPr>
          <a:xfrm>
            <a:off x="1032443" y="1684681"/>
            <a:ext cx="4370067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あなたは学生ですか、それとも先生ですか。</a:t>
            </a:r>
          </a:p>
        </p:txBody>
      </p:sp>
    </p:spTree>
    <p:extLst>
      <p:ext uri="{BB962C8B-B14F-4D97-AF65-F5344CB8AC3E}">
        <p14:creationId xmlns:p14="http://schemas.microsoft.com/office/powerpoint/2010/main" val="2023194066"/>
      </p:ext>
    </p:extLst>
  </p:cSld>
  <p:clrMapOvr>
    <a:masterClrMapping/>
  </p:clrMapOvr>
  <p:transition spd="slow">
    <p:push dir="u"/>
  </p:transition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C8617-B940-DA60-F5B3-4677FED264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A6B6D03D-8036-B5E9-B884-7B702BF129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757" y="897626"/>
            <a:ext cx="8657070" cy="725487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041136A-8F27-30B4-2A83-D26BEB5CFAE5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1612398-D6F3-9CBB-CC4D-EC5D64849DEC}"/>
              </a:ext>
            </a:extLst>
          </p:cNvPr>
          <p:cNvSpPr txBox="1"/>
          <p:nvPr/>
        </p:nvSpPr>
        <p:spPr>
          <a:xfrm>
            <a:off x="537493" y="3677650"/>
            <a:ext cx="8069014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am('m)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a student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（補語）です。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 = a student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の関係です。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967F3C9F-9FAE-C4C4-B437-46B2562572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E20A888-0DE7-4378-78E4-F567D9F62E94}"/>
              </a:ext>
            </a:extLst>
          </p:cNvPr>
          <p:cNvSpPr txBox="1"/>
          <p:nvPr/>
        </p:nvSpPr>
        <p:spPr>
          <a:xfrm>
            <a:off x="5134661" y="1684681"/>
            <a:ext cx="1886926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（私は）学生です。</a:t>
            </a:r>
          </a:p>
        </p:txBody>
      </p:sp>
    </p:spTree>
    <p:extLst>
      <p:ext uri="{BB962C8B-B14F-4D97-AF65-F5344CB8AC3E}">
        <p14:creationId xmlns:p14="http://schemas.microsoft.com/office/powerpoint/2010/main" val="2020379923"/>
      </p:ext>
    </p:extLst>
  </p:cSld>
  <p:clrMapOvr>
    <a:masterClrMapping/>
  </p:clrMapOvr>
  <p:transition spd="slow">
    <p:push dir="u"/>
  </p:transition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C51BCB-ECE7-EBA5-811F-7DD7C6CB85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F9296187-79AD-C74C-0CF5-BB7200CDD4E1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7FAD3D1-7435-3345-8039-1204F5084325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32BEBD0-0FDE-169A-3585-8EAE74EA6292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47AE5FB-26BD-287A-FA9F-58542CC46CB5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9A94756F-788A-2964-A7A2-4E2E162EC370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0594971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E62A66-9317-3A80-5639-1B13D48ACC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C2CF340-9F1D-F1D7-1141-B0BAB2410BD5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C61AC08-8061-124D-8D18-3BCB7176F38A}"/>
              </a:ext>
            </a:extLst>
          </p:cNvPr>
          <p:cNvSpPr txBox="1"/>
          <p:nvPr/>
        </p:nvSpPr>
        <p:spPr>
          <a:xfrm>
            <a:off x="2282252" y="4636321"/>
            <a:ext cx="4579494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What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</a:t>
            </a: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9982425-3B4D-FF5B-9467-7DC93CD89575}"/>
              </a:ext>
            </a:extLst>
          </p:cNvPr>
          <p:cNvSpPr txBox="1"/>
          <p:nvPr/>
        </p:nvSpPr>
        <p:spPr>
          <a:xfrm>
            <a:off x="1877405" y="1198322"/>
            <a:ext cx="538918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何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ですか 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これは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What is this">
            <a:hlinkClick r:id="" action="ppaction://media"/>
            <a:extLst>
              <a:ext uri="{FF2B5EF4-FFF2-40B4-BE49-F238E27FC236}">
                <a16:creationId xmlns:a16="http://schemas.microsoft.com/office/drawing/2014/main" id="{0C674145-3E74-7CE4-C72B-FD0CF9AB219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493838" y="80486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939564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3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3211E0-07CD-F4AE-8D55-4A9826EC99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6ECF921-B0BC-C314-3002-22F173D37796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098FA28-A4D8-7596-8A49-8D480C70E6BE}"/>
              </a:ext>
            </a:extLst>
          </p:cNvPr>
          <p:cNvSpPr txBox="1"/>
          <p:nvPr/>
        </p:nvSpPr>
        <p:spPr>
          <a:xfrm>
            <a:off x="1603674" y="4128490"/>
            <a:ext cx="5936652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Are</a:t>
            </a: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student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or a teacher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AAC14E-2E1E-C0F1-06B9-1703B1CE908E}"/>
              </a:ext>
            </a:extLst>
          </p:cNvPr>
          <p:cNvSpPr txBox="1"/>
          <p:nvPr/>
        </p:nvSpPr>
        <p:spPr>
          <a:xfrm>
            <a:off x="1266825" y="689558"/>
            <a:ext cx="661035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学生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ですか</a:t>
            </a:r>
            <a:endParaRPr kumimoji="1" lang="en-US" altLang="ja-JP" sz="4800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それとも 先生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ですか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Are you a student or a teacher">
            <a:hlinkClick r:id="" action="ppaction://media"/>
            <a:extLst>
              <a:ext uri="{FF2B5EF4-FFF2-40B4-BE49-F238E27FC236}">
                <a16:creationId xmlns:a16="http://schemas.microsoft.com/office/drawing/2014/main" id="{33C98C16-26E0-D738-72F3-3F9481BCBEB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774700" y="9588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144874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6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71B29B-D057-4086-02DB-CCFD925A6B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C63A8D1-CBF6-8682-FA9D-5684D401D7CB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A79B421-F9CC-BE13-0E3E-4EC769570C97}"/>
              </a:ext>
            </a:extLst>
          </p:cNvPr>
          <p:cNvSpPr txBox="1"/>
          <p:nvPr/>
        </p:nvSpPr>
        <p:spPr>
          <a:xfrm>
            <a:off x="1148715" y="2409490"/>
            <a:ext cx="6846570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[A--]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[y--]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student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[o-] a teacher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Are you a student or a teacher">
            <a:hlinkClick r:id="" action="ppaction://media"/>
            <a:extLst>
              <a:ext uri="{FF2B5EF4-FFF2-40B4-BE49-F238E27FC236}">
                <a16:creationId xmlns:a16="http://schemas.microsoft.com/office/drawing/2014/main" id="{B4D73EE5-B9E1-2780-B8D1-F374E5876B0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774700" y="9588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098016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6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DF1F54-2A31-6A55-EBF9-CA385FDAC2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D5B2B0B-2986-6050-2215-10C5947385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2" name="Are you a student or a teacher">
            <a:hlinkClick r:id="" action="ppaction://media"/>
            <a:extLst>
              <a:ext uri="{FF2B5EF4-FFF2-40B4-BE49-F238E27FC236}">
                <a16:creationId xmlns:a16="http://schemas.microsoft.com/office/drawing/2014/main" id="{39B19D9E-534D-A5C9-F246-82632047CBD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774700" y="958850"/>
            <a:ext cx="406400" cy="406400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06220E7-638D-6598-5054-64571945DB5F}"/>
              </a:ext>
            </a:extLst>
          </p:cNvPr>
          <p:cNvSpPr txBox="1"/>
          <p:nvPr/>
        </p:nvSpPr>
        <p:spPr>
          <a:xfrm>
            <a:off x="1266825" y="2321004"/>
            <a:ext cx="661035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学生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ですか</a:t>
            </a:r>
            <a:endParaRPr kumimoji="1" lang="en-US" altLang="ja-JP" sz="4800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それとも 先生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ですか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val="402443072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6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07240A-09DA-F526-A9FD-3562F9CDF0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1872E54-28A6-761F-90CD-3F9C2462B9F8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3CDDFC3-1326-F23D-8B15-B0507D5DD939}"/>
              </a:ext>
            </a:extLst>
          </p:cNvPr>
          <p:cNvSpPr txBox="1"/>
          <p:nvPr/>
        </p:nvSpPr>
        <p:spPr>
          <a:xfrm>
            <a:off x="2133150" y="4636321"/>
            <a:ext cx="4877691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’m</a:t>
            </a: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student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6ED00E3-FBAB-1E99-7678-B766E3216F4C}"/>
              </a:ext>
            </a:extLst>
          </p:cNvPr>
          <p:cNvSpPr txBox="1"/>
          <p:nvPr/>
        </p:nvSpPr>
        <p:spPr>
          <a:xfrm>
            <a:off x="2183297" y="1198322"/>
            <a:ext cx="47773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学生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I’m a student.">
            <a:hlinkClick r:id="" action="ppaction://media"/>
            <a:extLst>
              <a:ext uri="{FF2B5EF4-FFF2-40B4-BE49-F238E27FC236}">
                <a16:creationId xmlns:a16="http://schemas.microsoft.com/office/drawing/2014/main" id="{DFF225FD-F0E5-535A-5EA7-53D4CFF5CFD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688975" y="14732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368991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3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E1A485-F672-9385-FA28-1811D5215A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A550A0A-B8D5-42CD-749A-3830B0D78457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68A1ECB3-8507-ACF1-3C85-24D025A1B96F}"/>
              </a:ext>
            </a:extLst>
          </p:cNvPr>
          <p:cNvSpPr txBox="1"/>
          <p:nvPr/>
        </p:nvSpPr>
        <p:spPr>
          <a:xfrm>
            <a:off x="1785148" y="2917321"/>
            <a:ext cx="5573704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--]</a:t>
            </a: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[s------]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I’m a student.">
            <a:hlinkClick r:id="" action="ppaction://media"/>
            <a:extLst>
              <a:ext uri="{FF2B5EF4-FFF2-40B4-BE49-F238E27FC236}">
                <a16:creationId xmlns:a16="http://schemas.microsoft.com/office/drawing/2014/main" id="{25D8F068-B052-30F4-94B1-DA17E59B462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688975" y="14732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775432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3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C3F60D-FC43-367D-6703-F014B1906F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2E3B672-3716-51CC-A9CF-8972D4E5692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21F3003-6321-72BA-34C8-A4748ADCD6DD}"/>
              </a:ext>
            </a:extLst>
          </p:cNvPr>
          <p:cNvSpPr txBox="1"/>
          <p:nvPr/>
        </p:nvSpPr>
        <p:spPr>
          <a:xfrm>
            <a:off x="2183301" y="2875002"/>
            <a:ext cx="47773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学生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I’m a student.">
            <a:hlinkClick r:id="" action="ppaction://media"/>
            <a:extLst>
              <a:ext uri="{FF2B5EF4-FFF2-40B4-BE49-F238E27FC236}">
                <a16:creationId xmlns:a16="http://schemas.microsoft.com/office/drawing/2014/main" id="{3AFEF320-7833-F542-98D2-6F3B0B3D230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688975" y="14732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767268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AD87AB-43C2-5373-FA82-C1612A73DA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26790DC-8BCF-0FB3-63C7-C81E1B9D70F6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E99B508-1DB6-BEA0-80A6-DED57C7A0F4E}"/>
              </a:ext>
            </a:extLst>
          </p:cNvPr>
          <p:cNvSpPr txBox="1"/>
          <p:nvPr/>
        </p:nvSpPr>
        <p:spPr>
          <a:xfrm>
            <a:off x="817244" y="4636321"/>
            <a:ext cx="7509510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Are</a:t>
            </a: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Ken or Akira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FE20EBA-EF74-411B-2697-7D6F98CE5AD1}"/>
              </a:ext>
            </a:extLst>
          </p:cNvPr>
          <p:cNvSpPr txBox="1"/>
          <p:nvPr/>
        </p:nvSpPr>
        <p:spPr>
          <a:xfrm>
            <a:off x="954117" y="689558"/>
            <a:ext cx="723576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ケン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ですか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endParaRPr kumimoji="1" lang="en-US" altLang="ja-JP" sz="4800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それとも アキラ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ですか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Are you Ken or Akira">
            <a:hlinkClick r:id="" action="ppaction://media"/>
            <a:extLst>
              <a:ext uri="{FF2B5EF4-FFF2-40B4-BE49-F238E27FC236}">
                <a16:creationId xmlns:a16="http://schemas.microsoft.com/office/drawing/2014/main" id="{0DD6E082-DCDC-4965-FB44-B066D892B75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717550" y="10255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92421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4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F29A6C-A2AB-3477-7B07-18B5D85679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1EE9BBC-2B61-B4F8-844F-ED1393F1F99A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53FE852-0B13-24B6-68AC-DB642DBC9212}"/>
              </a:ext>
            </a:extLst>
          </p:cNvPr>
          <p:cNvSpPr txBox="1"/>
          <p:nvPr/>
        </p:nvSpPr>
        <p:spPr>
          <a:xfrm>
            <a:off x="394335" y="2917321"/>
            <a:ext cx="8355330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[A--]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[y--]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ken [o-] Akira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Are you Ken or Akira">
            <a:hlinkClick r:id="" action="ppaction://media"/>
            <a:extLst>
              <a:ext uri="{FF2B5EF4-FFF2-40B4-BE49-F238E27FC236}">
                <a16:creationId xmlns:a16="http://schemas.microsoft.com/office/drawing/2014/main" id="{8DF8952E-66A1-92B5-7865-F9C4C0E2046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717550" y="10255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332644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4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BB724F-14BB-A3D7-274D-C65BE742C7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1171475-28FF-2AF7-2D0A-FA99F68FBA5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3" name="Are you Ken or Akira">
            <a:hlinkClick r:id="" action="ppaction://media"/>
            <a:extLst>
              <a:ext uri="{FF2B5EF4-FFF2-40B4-BE49-F238E27FC236}">
                <a16:creationId xmlns:a16="http://schemas.microsoft.com/office/drawing/2014/main" id="{3599127D-03FE-34C4-82CF-62CEDEBFB44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717550" y="1025525"/>
            <a:ext cx="406400" cy="406400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EACD58C-6207-52A9-FE22-1E6EAA6AC7A5}"/>
              </a:ext>
            </a:extLst>
          </p:cNvPr>
          <p:cNvSpPr txBox="1"/>
          <p:nvPr/>
        </p:nvSpPr>
        <p:spPr>
          <a:xfrm>
            <a:off x="954117" y="2321004"/>
            <a:ext cx="723576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ケン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ですか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endParaRPr kumimoji="1" lang="en-US" altLang="ja-JP" sz="4800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それとも アキラ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ですか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val="242497667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4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E28FAB-4168-EC99-20B5-D8407DD953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0538AAC9-196C-E9E2-5BD2-5D39E1E68994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292085F-9529-1E0C-D89D-22559E9374F6}"/>
              </a:ext>
            </a:extLst>
          </p:cNvPr>
          <p:cNvSpPr txBox="1"/>
          <p:nvPr/>
        </p:nvSpPr>
        <p:spPr>
          <a:xfrm>
            <a:off x="2787792" y="4636321"/>
            <a:ext cx="3568403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’m</a:t>
            </a: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Akira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9C964C9-2C5F-3AFB-5C93-8D57467FAC7B}"/>
              </a:ext>
            </a:extLst>
          </p:cNvPr>
          <p:cNvSpPr txBox="1"/>
          <p:nvPr/>
        </p:nvSpPr>
        <p:spPr>
          <a:xfrm>
            <a:off x="1828542" y="1198322"/>
            <a:ext cx="548690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アキラ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I’m Akira.">
            <a:hlinkClick r:id="" action="ppaction://media"/>
            <a:extLst>
              <a:ext uri="{FF2B5EF4-FFF2-40B4-BE49-F238E27FC236}">
                <a16:creationId xmlns:a16="http://schemas.microsoft.com/office/drawing/2014/main" id="{45A7206A-9469-A69D-E257-E22B5FD5AF5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727075" y="10255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75257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5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05AB80-2809-AD7D-4287-38084741D2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08660BB-C5E7-EE80-8755-37652877E79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FD381D9-AB68-A061-DEFE-FE985B580D9F}"/>
              </a:ext>
            </a:extLst>
          </p:cNvPr>
          <p:cNvSpPr txBox="1"/>
          <p:nvPr/>
        </p:nvSpPr>
        <p:spPr>
          <a:xfrm>
            <a:off x="1856509" y="2917321"/>
            <a:ext cx="5430981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[W---]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</a:t>
            </a: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What is this">
            <a:hlinkClick r:id="" action="ppaction://media"/>
            <a:extLst>
              <a:ext uri="{FF2B5EF4-FFF2-40B4-BE49-F238E27FC236}">
                <a16:creationId xmlns:a16="http://schemas.microsoft.com/office/drawing/2014/main" id="{EC28F7B5-3C07-BFF4-A02F-B320AC4FCC7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493838" y="80486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884831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34CD70-D024-134A-CAF2-B04E87D5FB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AF2399A-8E02-477D-2EC6-00E1EC73634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65B97AF7-7F4B-4B31-1C96-B91286B14942}"/>
              </a:ext>
            </a:extLst>
          </p:cNvPr>
          <p:cNvSpPr txBox="1"/>
          <p:nvPr/>
        </p:nvSpPr>
        <p:spPr>
          <a:xfrm>
            <a:off x="2603040" y="2917321"/>
            <a:ext cx="3937920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--]</a:t>
            </a: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Akira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I’m Akira.">
            <a:hlinkClick r:id="" action="ppaction://media"/>
            <a:extLst>
              <a:ext uri="{FF2B5EF4-FFF2-40B4-BE49-F238E27FC236}">
                <a16:creationId xmlns:a16="http://schemas.microsoft.com/office/drawing/2014/main" id="{4436446C-79DA-396E-3D8B-D3B4FFF345D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727075" y="10255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256003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5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CFCFBD-8148-8379-6A9E-3104A9A4DC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FB904E2-63D2-5C00-A12A-7A27492E96C8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07FA725-4D1B-8165-1B93-96C641AF5CF1}"/>
              </a:ext>
            </a:extLst>
          </p:cNvPr>
          <p:cNvSpPr txBox="1"/>
          <p:nvPr/>
        </p:nvSpPr>
        <p:spPr>
          <a:xfrm>
            <a:off x="1866201" y="2875002"/>
            <a:ext cx="54115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アキラ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I’m Akira.">
            <a:hlinkClick r:id="" action="ppaction://media"/>
            <a:extLst>
              <a:ext uri="{FF2B5EF4-FFF2-40B4-BE49-F238E27FC236}">
                <a16:creationId xmlns:a16="http://schemas.microsoft.com/office/drawing/2014/main" id="{6DB8CFF6-7102-E1FA-A5D1-B6ED805BBAA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727075" y="10255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070607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5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1F411C-B258-6E2D-D051-D54EC5DA6A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49588FE-59F5-776A-B11D-A34C8904C1E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ED35FA0-0DF7-CB3C-A33D-C8B2293E5C4F}"/>
              </a:ext>
            </a:extLst>
          </p:cNvPr>
          <p:cNvSpPr txBox="1"/>
          <p:nvPr/>
        </p:nvSpPr>
        <p:spPr>
          <a:xfrm>
            <a:off x="1877405" y="2875002"/>
            <a:ext cx="538918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何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ですか 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これは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What is this">
            <a:hlinkClick r:id="" action="ppaction://media"/>
            <a:extLst>
              <a:ext uri="{FF2B5EF4-FFF2-40B4-BE49-F238E27FC236}">
                <a16:creationId xmlns:a16="http://schemas.microsoft.com/office/drawing/2014/main" id="{D1C8C670-3BA3-F498-399D-6380FCA8E74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493838" y="80486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311780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C907E8-F9DD-A5C7-8F76-E43E3DEBA0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59048DD-653A-AEF1-0465-019423BD0CEF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105B3E4-2C11-E120-45D5-575E1BC71BC9}"/>
              </a:ext>
            </a:extLst>
          </p:cNvPr>
          <p:cNvSpPr txBox="1"/>
          <p:nvPr/>
        </p:nvSpPr>
        <p:spPr>
          <a:xfrm>
            <a:off x="2668710" y="4636321"/>
            <a:ext cx="3806576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It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</a:t>
            </a: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cup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1002654-F1B9-32D5-9A28-77337E67B959}"/>
              </a:ext>
            </a:extLst>
          </p:cNvPr>
          <p:cNvSpPr txBox="1"/>
          <p:nvPr/>
        </p:nvSpPr>
        <p:spPr>
          <a:xfrm>
            <a:off x="1551887" y="1198322"/>
            <a:ext cx="604022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それは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カップ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It is a cup.">
            <a:hlinkClick r:id="" action="ppaction://media"/>
            <a:extLst>
              <a:ext uri="{FF2B5EF4-FFF2-40B4-BE49-F238E27FC236}">
                <a16:creationId xmlns:a16="http://schemas.microsoft.com/office/drawing/2014/main" id="{1D23A6D7-D1AA-ACEF-94C4-5F5B89BEBE8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41400" y="13303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299975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1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260AA2-567F-D8B4-9EA2-4E5707E0A4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0417AC7-8711-B757-6360-FDD26458F63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9D2CC92-24BE-9743-6448-8B97A914F1B0}"/>
              </a:ext>
            </a:extLst>
          </p:cNvPr>
          <p:cNvSpPr txBox="1"/>
          <p:nvPr/>
        </p:nvSpPr>
        <p:spPr>
          <a:xfrm>
            <a:off x="2114285" y="2917321"/>
            <a:ext cx="4915429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[I-]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</a:t>
            </a: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cup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It is a cup.">
            <a:hlinkClick r:id="" action="ppaction://media"/>
            <a:extLst>
              <a:ext uri="{FF2B5EF4-FFF2-40B4-BE49-F238E27FC236}">
                <a16:creationId xmlns:a16="http://schemas.microsoft.com/office/drawing/2014/main" id="{363957C3-D9D9-E112-AB5B-53F8CA4D2D0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41400" y="13303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151122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1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15948</TotalTime>
  <Words>1045</Words>
  <Application>Microsoft Office PowerPoint</Application>
  <PresentationFormat>画面に合わせる (4:3)</PresentationFormat>
  <Paragraphs>195</Paragraphs>
  <Slides>61</Slides>
  <Notes>48</Notes>
  <HiddenSlides>0</HiddenSlides>
  <MMClips>48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61</vt:i4>
      </vt:variant>
    </vt:vector>
  </HeadingPairs>
  <TitlesOfParts>
    <vt:vector size="68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2027</cp:revision>
  <cp:lastPrinted>2016-06-23T16:36:17Z</cp:lastPrinted>
  <dcterms:created xsi:type="dcterms:W3CDTF">2016-05-30T03:13:09Z</dcterms:created>
  <dcterms:modified xsi:type="dcterms:W3CDTF">2025-09-29T10:34:37Z</dcterms:modified>
</cp:coreProperties>
</file>