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No.8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22AD08E1-49D3-7AE1-4129-7F5D830B8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That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16D200CD-C056-5D91-55FF-730D03C6B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What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or B?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3247005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632472"/>
            <a:ext cx="680041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DE220F-FA60-6E60-1BC0-B043C9DE865F}"/>
              </a:ext>
            </a:extLst>
          </p:cNvPr>
          <p:cNvSpPr/>
          <p:nvPr/>
        </p:nvSpPr>
        <p:spPr>
          <a:xfrm>
            <a:off x="578874" y="2568373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90109"/>
            <a:ext cx="625442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75576"/>
            <a:ext cx="67792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・「何」とたずねるときは、文の最初に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で「～は何ですか。」という意味を表す。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答えるときは、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Yes/No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ではなく、具体的な内容を答える。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or B?〉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で「Ａですか、それともＢですか。」という意味を表す。答えの文では、ＡかＢかを具体的に答える。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9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0E20FC0-382E-49D7-F18F-617BC8BDE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7" y="1387683"/>
            <a:ext cx="8658000" cy="470856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08_01_kihon">
            <a:hlinkClick r:id="" action="ppaction://media"/>
            <a:extLst>
              <a:ext uri="{FF2B5EF4-FFF2-40B4-BE49-F238E27FC236}">
                <a16:creationId xmlns:a16="http://schemas.microsoft.com/office/drawing/2014/main" id="{958A8BFC-8582-F87E-9DDA-3F77F2D04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98075" y="138768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2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Ａですか、 それともＢですか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D9D78D5-609D-F6BF-0BE0-78435AD57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7600" cy="558209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28318B2-3EDB-65F9-03DD-E0C09ACB3C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9"/>
            <a:ext cx="8697600" cy="558209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52213" y="3270142"/>
            <a:ext cx="5850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    ball           egg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8_03_kihon_t_1">
            <a:hlinkClick r:id="" action="ppaction://media"/>
            <a:extLst>
              <a:ext uri="{FF2B5EF4-FFF2-40B4-BE49-F238E27FC236}">
                <a16:creationId xmlns:a16="http://schemas.microsoft.com/office/drawing/2014/main" id="{85DE7420-FF8B-D1CA-9CF1-B1DA1EFE18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02875" y="1489075"/>
            <a:ext cx="406400" cy="406400"/>
          </a:xfrm>
          <a:prstGeom prst="rect">
            <a:avLst/>
          </a:prstGeom>
        </p:spPr>
      </p:pic>
      <p:pic>
        <p:nvPicPr>
          <p:cNvPr id="10" name="AS_G1_08_03_kihon_t_1">
            <a:hlinkClick r:id="" action="ppaction://media"/>
            <a:extLst>
              <a:ext uri="{FF2B5EF4-FFF2-40B4-BE49-F238E27FC236}">
                <a16:creationId xmlns:a16="http://schemas.microsoft.com/office/drawing/2014/main" id="{733306B3-6A7A-6803-0DCD-AF22CA016C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02875" y="690909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668CAA4-1911-AE87-7ECB-507090F33A4A}"/>
              </a:ext>
            </a:extLst>
          </p:cNvPr>
          <p:cNvSpPr txBox="1"/>
          <p:nvPr/>
        </p:nvSpPr>
        <p:spPr>
          <a:xfrm>
            <a:off x="1452212" y="4506679"/>
            <a:ext cx="6459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restaurant       coffee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F52DBF2-4D0C-9B25-3D82-C034C75B7218}"/>
              </a:ext>
            </a:extLst>
          </p:cNvPr>
          <p:cNvSpPr txBox="1"/>
          <p:nvPr/>
        </p:nvSpPr>
        <p:spPr>
          <a:xfrm>
            <a:off x="1452213" y="5735764"/>
            <a:ext cx="5850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    cat           lion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1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D8CC4AB-30A9-0412-D2A0-C49424CB3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7600" cy="558209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589BCF-8EC7-34FC-4EB1-0110C8645DC5}"/>
              </a:ext>
            </a:extLst>
          </p:cNvPr>
          <p:cNvSpPr txBox="1"/>
          <p:nvPr/>
        </p:nvSpPr>
        <p:spPr>
          <a:xfrm>
            <a:off x="1452213" y="3270142"/>
            <a:ext cx="5850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    ball           egg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E611C3F-65FD-F9DC-1983-6CADEC3F6C2D}"/>
              </a:ext>
            </a:extLst>
          </p:cNvPr>
          <p:cNvSpPr txBox="1"/>
          <p:nvPr/>
        </p:nvSpPr>
        <p:spPr>
          <a:xfrm>
            <a:off x="1452212" y="4506679"/>
            <a:ext cx="6459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restaurant       coffee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CB8004-0A7C-8A9B-5D14-1CAF8440AF46}"/>
              </a:ext>
            </a:extLst>
          </p:cNvPr>
          <p:cNvSpPr txBox="1"/>
          <p:nvPr/>
        </p:nvSpPr>
        <p:spPr>
          <a:xfrm>
            <a:off x="1452213" y="5735764"/>
            <a:ext cx="5850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    cat           lion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4FE00E2-EAC2-1EAE-39C0-63CC49D7C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7"/>
            <a:ext cx="8884800" cy="275621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this a lake or a river?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08_04_kihon_t_2">
            <a:hlinkClick r:id="" action="ppaction://media"/>
            <a:extLst>
              <a:ext uri="{FF2B5EF4-FFF2-40B4-BE49-F238E27FC236}">
                <a16:creationId xmlns:a16="http://schemas.microsoft.com/office/drawing/2014/main" id="{F6B5275F-46C7-4EDF-78ED-1EBA9C18077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3627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15948</TotalTime>
  <Words>254</Words>
  <Application>Microsoft Office PowerPoint</Application>
  <PresentationFormat>画面に合わせる (4:3)</PresentationFormat>
  <Paragraphs>26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2027</cp:revision>
  <cp:lastPrinted>2016-06-23T16:36:17Z</cp:lastPrinted>
  <dcterms:created xsi:type="dcterms:W3CDTF">2016-05-30T03:13:09Z</dcterms:created>
  <dcterms:modified xsi:type="dcterms:W3CDTF">2025-09-29T10:32:33Z</dcterms:modified>
</cp:coreProperties>
</file>