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3"/>
  </p:notesMasterIdLst>
  <p:handoutMasterIdLst>
    <p:handoutMasterId r:id="rId54"/>
  </p:handoutMasterIdLst>
  <p:sldIdLst>
    <p:sldId id="3626" r:id="rId2"/>
    <p:sldId id="3647" r:id="rId3"/>
    <p:sldId id="4288" r:id="rId4"/>
    <p:sldId id="4289" r:id="rId5"/>
    <p:sldId id="4290" r:id="rId6"/>
    <p:sldId id="4291" r:id="rId7"/>
    <p:sldId id="4292" r:id="rId8"/>
    <p:sldId id="4293" r:id="rId9"/>
    <p:sldId id="4294" r:id="rId10"/>
    <p:sldId id="4295" r:id="rId11"/>
    <p:sldId id="2014" r:id="rId12"/>
    <p:sldId id="2015" r:id="rId13"/>
    <p:sldId id="2016" r:id="rId14"/>
    <p:sldId id="4296" r:id="rId15"/>
    <p:sldId id="4297" r:id="rId16"/>
    <p:sldId id="4298" r:id="rId17"/>
    <p:sldId id="2020" r:id="rId18"/>
    <p:sldId id="2021" r:id="rId19"/>
    <p:sldId id="2022" r:id="rId20"/>
    <p:sldId id="4299" r:id="rId21"/>
    <p:sldId id="4300" r:id="rId22"/>
    <p:sldId id="4301" r:id="rId23"/>
    <p:sldId id="4302" r:id="rId24"/>
    <p:sldId id="2027" r:id="rId25"/>
    <p:sldId id="2028" r:id="rId26"/>
    <p:sldId id="2029" r:id="rId27"/>
    <p:sldId id="2030" r:id="rId28"/>
    <p:sldId id="2031" r:id="rId29"/>
    <p:sldId id="2032" r:id="rId30"/>
    <p:sldId id="2033" r:id="rId31"/>
    <p:sldId id="2034" r:id="rId32"/>
    <p:sldId id="2035" r:id="rId33"/>
    <p:sldId id="2036" r:id="rId34"/>
    <p:sldId id="2037" r:id="rId35"/>
    <p:sldId id="2038" r:id="rId36"/>
    <p:sldId id="2039" r:id="rId37"/>
    <p:sldId id="2040" r:id="rId38"/>
    <p:sldId id="2041" r:id="rId39"/>
    <p:sldId id="3622" r:id="rId40"/>
    <p:sldId id="4303" r:id="rId41"/>
    <p:sldId id="4304" r:id="rId42"/>
    <p:sldId id="4305" r:id="rId43"/>
    <p:sldId id="4306" r:id="rId44"/>
    <p:sldId id="4307" r:id="rId45"/>
    <p:sldId id="4308" r:id="rId46"/>
    <p:sldId id="4309" r:id="rId47"/>
    <p:sldId id="4310" r:id="rId48"/>
    <p:sldId id="4311" r:id="rId49"/>
    <p:sldId id="4312" r:id="rId50"/>
    <p:sldId id="4313" r:id="rId51"/>
    <p:sldId id="4314" r:id="rId52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8.xml.rels><?xml version="1.0" encoding="UTF-8" standalone="yes"?>
<Relationships xmlns="http://schemas.openxmlformats.org/package/2006/relationships"><Relationship Id="rId3" Type="http://schemas.microsoft.com/office/2007/relationships/media" Target="../media/media15.mp3"/><Relationship Id="rId7" Type="http://schemas.openxmlformats.org/officeDocument/2006/relationships/image" Target="../media/image1.png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5.mp3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4" Type="http://schemas.openxmlformats.org/officeDocument/2006/relationships/image" Target="../media/image1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7_kihon_v3_he">
            <a:hlinkClick r:id="" action="ppaction://media"/>
            <a:extLst>
              <a:ext uri="{FF2B5EF4-FFF2-40B4-BE49-F238E27FC236}">
                <a16:creationId xmlns:a16="http://schemas.microsoft.com/office/drawing/2014/main" id="{B4B20466-1B41-4E48-9C92-96CFE9CBEC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711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8578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7_kihon_v3_he">
            <a:hlinkClick r:id="" action="ppaction://media"/>
            <a:extLst>
              <a:ext uri="{FF2B5EF4-FFF2-40B4-BE49-F238E27FC236}">
                <a16:creationId xmlns:a16="http://schemas.microsoft.com/office/drawing/2014/main" id="{22DC84AD-778D-47CB-98B7-BB75C021275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7112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72C19C6-853E-941B-E09B-F246F4E976B4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6729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0399EE-BE1E-4A83-B5D2-A12555B6801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7_kihon_v4_my">
            <a:hlinkClick r:id="" action="ppaction://media"/>
            <a:extLst>
              <a:ext uri="{FF2B5EF4-FFF2-40B4-BE49-F238E27FC236}">
                <a16:creationId xmlns:a16="http://schemas.microsoft.com/office/drawing/2014/main" id="{ACEBC225-999A-4542-B27E-09E922F704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0278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7_kihon_v4_my">
            <a:hlinkClick r:id="" action="ppaction://media"/>
            <a:extLst>
              <a:ext uri="{FF2B5EF4-FFF2-40B4-BE49-F238E27FC236}">
                <a16:creationId xmlns:a16="http://schemas.microsoft.com/office/drawing/2014/main" id="{66DA108C-A3AC-4C3C-8E5A-67655E01DF2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796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</a:t>
            </a:r>
          </a:p>
        </p:txBody>
      </p:sp>
      <p:pic>
        <p:nvPicPr>
          <p:cNvPr id="7" name="G1_L7_kihon_v4_my">
            <a:hlinkClick r:id="" action="ppaction://media"/>
            <a:extLst>
              <a:ext uri="{FF2B5EF4-FFF2-40B4-BE49-F238E27FC236}">
                <a16:creationId xmlns:a16="http://schemas.microsoft.com/office/drawing/2014/main" id="{77DC4A3E-22D3-45E5-A283-9FEDEB95A7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0756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7_kihon_v5_friend">
            <a:hlinkClick r:id="" action="ppaction://media"/>
            <a:extLst>
              <a:ext uri="{FF2B5EF4-FFF2-40B4-BE49-F238E27FC236}">
                <a16:creationId xmlns:a16="http://schemas.microsoft.com/office/drawing/2014/main" id="{225DE47B-2CC4-4AB6-8B68-9FD669EDD1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08213" y="103663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78DB2C0-4B52-2CFF-9260-EA29A694731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D7DDCF7F-4A2A-BCC2-F2D8-C472E6E02257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7591D70-34C6-6739-5AC9-D5239AF61680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友達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0371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228672"/>
            <a:ext cx="682645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friend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7_kihon_v5_friend">
            <a:hlinkClick r:id="" action="ppaction://media"/>
            <a:extLst>
              <a:ext uri="{FF2B5EF4-FFF2-40B4-BE49-F238E27FC236}">
                <a16:creationId xmlns:a16="http://schemas.microsoft.com/office/drawing/2014/main" id="{DCD91830-533E-4D99-B1E8-AA61EF6147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08213" y="10366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8616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7_kihon_v5_friend">
            <a:hlinkClick r:id="" action="ppaction://media"/>
            <a:extLst>
              <a:ext uri="{FF2B5EF4-FFF2-40B4-BE49-F238E27FC236}">
                <a16:creationId xmlns:a16="http://schemas.microsoft.com/office/drawing/2014/main" id="{46EB55CD-37A0-415B-A119-874CE33BE9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08213" y="1036638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099D086-43B8-B909-4D1F-DB96DEA14D71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友達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4379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7_kihon_v6_that">
            <a:hlinkClick r:id="" action="ppaction://media"/>
            <a:extLst>
              <a:ext uri="{FF2B5EF4-FFF2-40B4-BE49-F238E27FC236}">
                <a16:creationId xmlns:a16="http://schemas.microsoft.com/office/drawing/2014/main" id="{5370451D-D045-485D-9DCA-767084DED5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620963" y="295275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537D4C8-A8CE-05C1-8A32-EE794154558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7486D41-0C74-CEB4-1D7A-F354980AD8F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4D7C64-CF25-667F-3900-65E3F99CF40C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155188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that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7_kihon_v6_that">
            <a:hlinkClick r:id="" action="ppaction://media"/>
            <a:extLst>
              <a:ext uri="{FF2B5EF4-FFF2-40B4-BE49-F238E27FC236}">
                <a16:creationId xmlns:a16="http://schemas.microsoft.com/office/drawing/2014/main" id="{0B43FE87-9F52-49DB-8D15-991786D3CE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620963" y="29527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82422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7_kihon_v6_that">
            <a:hlinkClick r:id="" action="ppaction://media"/>
            <a:extLst>
              <a:ext uri="{FF2B5EF4-FFF2-40B4-BE49-F238E27FC236}">
                <a16:creationId xmlns:a16="http://schemas.microsoft.com/office/drawing/2014/main" id="{74D79FF0-705D-46B6-81AC-907C1D22A7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620963" y="295275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108395E-A1CF-A31C-5758-33EC66082695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4149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40D32DC-0224-44AF-BD41-4533F3FDA6FD}"/>
              </a:ext>
            </a:extLst>
          </p:cNvPr>
          <p:cNvGrpSpPr/>
          <p:nvPr/>
        </p:nvGrpSpPr>
        <p:grpSpPr>
          <a:xfrm>
            <a:off x="217715" y="1339647"/>
            <a:ext cx="8708572" cy="4178707"/>
            <a:chOff x="217715" y="1398588"/>
            <a:chExt cx="8708572" cy="4178707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217715" y="1398588"/>
              <a:ext cx="8708572" cy="2339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（女性を指して）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さん、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7_kihon_v7_Ms">
            <a:hlinkClick r:id="" action="ppaction://media"/>
            <a:extLst>
              <a:ext uri="{FF2B5EF4-FFF2-40B4-BE49-F238E27FC236}">
                <a16:creationId xmlns:a16="http://schemas.microsoft.com/office/drawing/2014/main" id="{4D1C61DE-B0E3-436D-B3B0-58130465CD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49475" y="2540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7426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Ms.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7_kihon_v7_Ms">
            <a:hlinkClick r:id="" action="ppaction://media"/>
            <a:extLst>
              <a:ext uri="{FF2B5EF4-FFF2-40B4-BE49-F238E27FC236}">
                <a16:creationId xmlns:a16="http://schemas.microsoft.com/office/drawing/2014/main" id="{81221075-6198-41AE-A99E-CEB5EAF7D6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49475" y="2540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992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C804926-2488-4581-8C5D-81924B22377C}"/>
              </a:ext>
            </a:extLst>
          </p:cNvPr>
          <p:cNvSpPr txBox="1"/>
          <p:nvPr/>
        </p:nvSpPr>
        <p:spPr>
          <a:xfrm>
            <a:off x="217715" y="2259449"/>
            <a:ext cx="8708572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（女性を指して）</a:t>
            </a:r>
            <a:endParaRPr kumimoji="1" lang="en-US" altLang="ja-JP" sz="6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さん、</a:t>
            </a:r>
            <a:r>
              <a:rPr kumimoji="1" lang="en-US" altLang="ja-JP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</a:t>
            </a:r>
          </a:p>
        </p:txBody>
      </p:sp>
      <p:pic>
        <p:nvPicPr>
          <p:cNvPr id="6" name="G1_L7_kihon_v7_Ms">
            <a:hlinkClick r:id="" action="ppaction://media"/>
            <a:extLst>
              <a:ext uri="{FF2B5EF4-FFF2-40B4-BE49-F238E27FC236}">
                <a16:creationId xmlns:a16="http://schemas.microsoft.com/office/drawing/2014/main" id="{63A0C400-4662-4019-BA7B-D90082D38D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49475" y="2540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0770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7_kihon_v8_she">
            <a:hlinkClick r:id="" action="ppaction://media"/>
            <a:extLst>
              <a:ext uri="{FF2B5EF4-FFF2-40B4-BE49-F238E27FC236}">
                <a16:creationId xmlns:a16="http://schemas.microsoft.com/office/drawing/2014/main" id="{CEF5882E-A815-48D7-854B-19DAE7E1F6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7639" y="2579966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EFFDC23-91CF-6953-716E-8DF718299BCD}"/>
              </a:ext>
            </a:extLst>
          </p:cNvPr>
          <p:cNvGrpSpPr/>
          <p:nvPr/>
        </p:nvGrpSpPr>
        <p:grpSpPr>
          <a:xfrm>
            <a:off x="815009" y="1713503"/>
            <a:ext cx="7513983" cy="3430995"/>
            <a:chOff x="815009" y="2146300"/>
            <a:chExt cx="7513983" cy="3430995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0D74369-5F54-F46D-7D34-28DD4E7F84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6D78A4D-E07A-C4BD-0F90-B08DA24F4D18}"/>
                </a:ext>
              </a:extLst>
            </p:cNvPr>
            <p:cNvSpPr txBox="1"/>
            <p:nvPr/>
          </p:nvSpPr>
          <p:spPr>
            <a:xfrm>
              <a:off x="815009" y="214630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彼女は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9604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she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7_kihon_v8_she">
            <a:hlinkClick r:id="" action="ppaction://media"/>
            <a:extLst>
              <a:ext uri="{FF2B5EF4-FFF2-40B4-BE49-F238E27FC236}">
                <a16:creationId xmlns:a16="http://schemas.microsoft.com/office/drawing/2014/main" id="{CB7E3A87-8574-46BD-BFD1-5843717EF0E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7639" y="257996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8632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7_kihon_v8_she">
            <a:hlinkClick r:id="" action="ppaction://media"/>
            <a:extLst>
              <a:ext uri="{FF2B5EF4-FFF2-40B4-BE49-F238E27FC236}">
                <a16:creationId xmlns:a16="http://schemas.microsoft.com/office/drawing/2014/main" id="{E6DFD379-FA20-44B4-8804-BC3847A119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17639" y="2579966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9A1F5E5-E770-D7E8-254E-62C3438F03B9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彼女は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1175429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7_kihon_v9_teacher">
            <a:hlinkClick r:id="" action="ppaction://media"/>
            <a:extLst>
              <a:ext uri="{FF2B5EF4-FFF2-40B4-BE49-F238E27FC236}">
                <a16:creationId xmlns:a16="http://schemas.microsoft.com/office/drawing/2014/main" id="{2D257D26-9B94-4827-A7E1-29E510087F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655763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4EA99B2-DA88-9707-F674-A9806FF88A2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7BDC899-391A-DC7B-85FB-41376268109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FA4BDD03-0B65-57D9-D721-D62AC4F4766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71423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47700" y="2421032"/>
            <a:ext cx="784860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teacher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7_kihon_v9_teacher">
            <a:hlinkClick r:id="" action="ppaction://media"/>
            <a:extLst>
              <a:ext uri="{FF2B5EF4-FFF2-40B4-BE49-F238E27FC236}">
                <a16:creationId xmlns:a16="http://schemas.microsoft.com/office/drawing/2014/main" id="{19C9F4AB-0629-41B0-9294-58508D6524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6557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6092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1_L7_kihon_v9_teacher">
            <a:hlinkClick r:id="" action="ppaction://media"/>
            <a:extLst>
              <a:ext uri="{FF2B5EF4-FFF2-40B4-BE49-F238E27FC236}">
                <a16:creationId xmlns:a16="http://schemas.microsoft.com/office/drawing/2014/main" id="{F3FA5A45-2CEF-47A0-A299-F55447CAFB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1655763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FCF21A9-D9E7-47D1-3DAD-F34D5BAFCEA7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先生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581012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7DEDE6C-A4C3-432D-931F-D7C4A40454EB}"/>
              </a:ext>
            </a:extLst>
          </p:cNvPr>
          <p:cNvGrpSpPr/>
          <p:nvPr/>
        </p:nvGrpSpPr>
        <p:grpSpPr>
          <a:xfrm>
            <a:off x="569844" y="1534909"/>
            <a:ext cx="8004314" cy="3788182"/>
            <a:chOff x="569844" y="1789113"/>
            <a:chExt cx="8004314" cy="3788182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569844" y="1789113"/>
              <a:ext cx="8004314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これ</a:t>
              </a:r>
              <a:endPara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32452" y="4007635"/>
              <a:ext cx="667909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7_kihon_v1_this">
            <a:hlinkClick r:id="" action="ppaction://media"/>
            <a:extLst>
              <a:ext uri="{FF2B5EF4-FFF2-40B4-BE49-F238E27FC236}">
                <a16:creationId xmlns:a16="http://schemas.microsoft.com/office/drawing/2014/main" id="{9E9312E0-5592-4145-9AE9-3817FE2C1B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6420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80F535B-9348-4187-947D-CA9840F3075B}"/>
              </a:ext>
            </a:extLst>
          </p:cNvPr>
          <p:cNvGrpSpPr/>
          <p:nvPr/>
        </p:nvGrpSpPr>
        <p:grpSpPr>
          <a:xfrm>
            <a:off x="206478" y="1680016"/>
            <a:ext cx="8731046" cy="3497968"/>
            <a:chOff x="206478" y="2079327"/>
            <a:chExt cx="8731046" cy="349796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07932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出身の</a:t>
              </a:r>
            </a:p>
          </p:txBody>
        </p:sp>
      </p:grpSp>
      <p:pic>
        <p:nvPicPr>
          <p:cNvPr id="4" name="G1_L7_kihon_v10_from">
            <a:hlinkClick r:id="" action="ppaction://media"/>
            <a:extLst>
              <a:ext uri="{FF2B5EF4-FFF2-40B4-BE49-F238E27FC236}">
                <a16:creationId xmlns:a16="http://schemas.microsoft.com/office/drawing/2014/main" id="{0E1A4D18-CF2B-4139-900B-B7B417BCC3C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62225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61441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from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7_kihon_v10_from">
            <a:hlinkClick r:id="" action="ppaction://media"/>
            <a:extLst>
              <a:ext uri="{FF2B5EF4-FFF2-40B4-BE49-F238E27FC236}">
                <a16:creationId xmlns:a16="http://schemas.microsoft.com/office/drawing/2014/main" id="{AA5B71A9-E295-446D-B11F-18EFFFCF70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62225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6387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7468873-55A2-4002-BD00-C32EB5FC5363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出身の</a:t>
            </a:r>
          </a:p>
        </p:txBody>
      </p:sp>
      <p:pic>
        <p:nvPicPr>
          <p:cNvPr id="6" name="G1_L7_kihon_v10_from">
            <a:hlinkClick r:id="" action="ppaction://media"/>
            <a:extLst>
              <a:ext uri="{FF2B5EF4-FFF2-40B4-BE49-F238E27FC236}">
                <a16:creationId xmlns:a16="http://schemas.microsoft.com/office/drawing/2014/main" id="{EDAC693B-83E0-44CD-A5D2-1BE4FFDC99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562225" y="13303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6907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CD50460-4220-4365-935F-5748DD032922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カナダ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7_kihon_v11_Canada">
            <a:hlinkClick r:id="" action="ppaction://media"/>
            <a:extLst>
              <a:ext uri="{FF2B5EF4-FFF2-40B4-BE49-F238E27FC236}">
                <a16:creationId xmlns:a16="http://schemas.microsoft.com/office/drawing/2014/main" id="{A353B600-F359-428E-ADB1-D1D489EE7B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14588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14284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9314" y="2321005"/>
            <a:ext cx="850537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Canada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7_kihon_v11_Canada">
            <a:hlinkClick r:id="" action="ppaction://media"/>
            <a:extLst>
              <a:ext uri="{FF2B5EF4-FFF2-40B4-BE49-F238E27FC236}">
                <a16:creationId xmlns:a16="http://schemas.microsoft.com/office/drawing/2014/main" id="{C7B75D21-4A59-4007-8EDA-9461796A335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14588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8289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9F75F74-A1CC-4A2F-A0F8-3FD62696DFAD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カナダ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7_kihon_v11_Canada">
            <a:hlinkClick r:id="" action="ppaction://media"/>
            <a:extLst>
              <a:ext uri="{FF2B5EF4-FFF2-40B4-BE49-F238E27FC236}">
                <a16:creationId xmlns:a16="http://schemas.microsoft.com/office/drawing/2014/main" id="{D04A9CB3-CA51-43F5-9051-B33CE015407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414588" y="9763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1328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7_kihon_v12_student">
            <a:hlinkClick r:id="" action="ppaction://media"/>
            <a:extLst>
              <a:ext uri="{FF2B5EF4-FFF2-40B4-BE49-F238E27FC236}">
                <a16:creationId xmlns:a16="http://schemas.microsoft.com/office/drawing/2014/main" id="{045C0036-30FA-44A2-9017-1DAA4DE025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24511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D89A0118-84F3-31F1-697C-B62261EC660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B35434E5-3F8E-DD50-DCF9-5D9735725B5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7AA2958-9C2D-A234-B7C5-8E84516EDAD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425D5F3-1DD6-BAA7-6F06-DF8A37ADD24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生徒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48914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421032"/>
            <a:ext cx="6826450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student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7_kihon_v12_student">
            <a:hlinkClick r:id="" action="ppaction://media"/>
            <a:extLst>
              <a:ext uri="{FF2B5EF4-FFF2-40B4-BE49-F238E27FC236}">
                <a16:creationId xmlns:a16="http://schemas.microsoft.com/office/drawing/2014/main" id="{37154A55-4D43-42CC-AA2D-F3B0894732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89088" y="24511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50C8A10-8C83-A22C-12C2-18801422B83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07565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36D3B78-9047-4103-9860-29945155B743}"/>
              </a:ext>
            </a:extLst>
          </p:cNvPr>
          <p:cNvSpPr txBox="1"/>
          <p:nvPr/>
        </p:nvSpPr>
        <p:spPr>
          <a:xfrm>
            <a:off x="815009" y="2574920"/>
            <a:ext cx="751398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学生、生徒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7_kihon_v12_student">
            <a:hlinkClick r:id="" action="ppaction://media"/>
            <a:extLst>
              <a:ext uri="{FF2B5EF4-FFF2-40B4-BE49-F238E27FC236}">
                <a16:creationId xmlns:a16="http://schemas.microsoft.com/office/drawing/2014/main" id="{959EAB2E-9AF6-4347-B29E-E487CB20E4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589088" y="2451100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309103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7_kihon_v1_this">
            <a:hlinkClick r:id="" action="ppaction://media"/>
            <a:extLst>
              <a:ext uri="{FF2B5EF4-FFF2-40B4-BE49-F238E27FC236}">
                <a16:creationId xmlns:a16="http://schemas.microsoft.com/office/drawing/2014/main" id="{FDF4C268-E805-43FF-9A2D-21B62EF817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2959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E0B9B-C2F4-C7E3-B91B-AF70E0E19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1371312-05E3-F151-4C75-DC9958C2D99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3B59D80-153D-0E15-5BDC-75F2A985FF5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2FA8F1B-6DDE-4D8C-8062-3183F30B628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88370B6-BD66-C938-84EA-8A45FB63F245}"/>
              </a:ext>
            </a:extLst>
          </p:cNvPr>
          <p:cNvGrpSpPr/>
          <p:nvPr/>
        </p:nvGrpSpPr>
        <p:grpSpPr>
          <a:xfrm>
            <a:off x="569844" y="1534909"/>
            <a:ext cx="8004314" cy="3788182"/>
            <a:chOff x="569844" y="1789113"/>
            <a:chExt cx="8004314" cy="3788182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F3CF26F-2E87-C9C7-F1AB-125004DDD798}"/>
                </a:ext>
              </a:extLst>
            </p:cNvPr>
            <p:cNvSpPr txBox="1"/>
            <p:nvPr/>
          </p:nvSpPr>
          <p:spPr>
            <a:xfrm>
              <a:off x="569844" y="1789113"/>
              <a:ext cx="8004314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これ</a:t>
              </a:r>
              <a:endPara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0FA85E5-2529-F44E-772D-CAF5FE030CD9}"/>
                </a:ext>
              </a:extLst>
            </p:cNvPr>
            <p:cNvSpPr txBox="1"/>
            <p:nvPr/>
          </p:nvSpPr>
          <p:spPr>
            <a:xfrm>
              <a:off x="1232452" y="4007635"/>
              <a:ext cx="667909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this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7_kihon_v1_this">
            <a:hlinkClick r:id="" action="ppaction://media"/>
            <a:extLst>
              <a:ext uri="{FF2B5EF4-FFF2-40B4-BE49-F238E27FC236}">
                <a16:creationId xmlns:a16="http://schemas.microsoft.com/office/drawing/2014/main" id="{44CB278D-9D71-52B7-EC33-F718C29699D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25625" y="65246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F77D489-EC27-139F-E4A9-4E03217DBDD9}"/>
              </a:ext>
            </a:extLst>
          </p:cNvPr>
          <p:cNvSpPr/>
          <p:nvPr/>
        </p:nvSpPr>
        <p:spPr>
          <a:xfrm flipH="1">
            <a:off x="3307222" y="3429000"/>
            <a:ext cx="252955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4653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DFD76-E6BD-A7DC-763F-E940886F1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E4B7E4B-3DB2-1ACB-2234-66EC721283C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5CE602A-2141-D26B-6238-FB96A0D7310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9225297-92AE-86EA-025F-C75976ECB7F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pic>
        <p:nvPicPr>
          <p:cNvPr id="4" name="G1_L7_kihon_v2_is">
            <a:hlinkClick r:id="" action="ppaction://media"/>
            <a:extLst>
              <a:ext uri="{FF2B5EF4-FFF2-40B4-BE49-F238E27FC236}">
                <a16:creationId xmlns:a16="http://schemas.microsoft.com/office/drawing/2014/main" id="{DABE89A0-87C4-BB1D-F81D-7B1ACEEADA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97113" y="1360488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AFC9822-0E11-9D3A-9FF9-E514C140DC9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F6B2033-E36C-814B-EC83-13A1969C140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53443E3-B718-9977-8E15-8DB8EE9CF96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1AEA042-32CD-46C0-7C6C-6739FF287E79}"/>
              </a:ext>
            </a:extLst>
          </p:cNvPr>
          <p:cNvSpPr/>
          <p:nvPr/>
        </p:nvSpPr>
        <p:spPr>
          <a:xfrm flipH="1">
            <a:off x="3797300" y="3429000"/>
            <a:ext cx="1549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0324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758AF-0836-CF72-D4E2-07E11C695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D9348BD-9BA9-EC0D-D434-4B2528C2191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45B2C1F-3051-C83E-D647-C3E4F511953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0D131A7-4647-96B6-0E4D-8674FACEF66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pic>
        <p:nvPicPr>
          <p:cNvPr id="4" name="G1_L7_kihon_v3_he">
            <a:hlinkClick r:id="" action="ppaction://media"/>
            <a:extLst>
              <a:ext uri="{FF2B5EF4-FFF2-40B4-BE49-F238E27FC236}">
                <a16:creationId xmlns:a16="http://schemas.microsoft.com/office/drawing/2014/main" id="{5A1DE7FE-0B82-8D51-0282-F63D583014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60575" y="71120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2AFDA86-32C2-127E-6A39-DEF7B095CDCF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8F53A5AA-586D-462D-16E0-50EFAF41D17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4EC5F12-B7A4-57F6-85D1-7A648E042E1C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彼は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3D2452B-2926-28E4-BCB6-CB00C3D16CCB}"/>
              </a:ext>
            </a:extLst>
          </p:cNvPr>
          <p:cNvSpPr/>
          <p:nvPr/>
        </p:nvSpPr>
        <p:spPr>
          <a:xfrm flipH="1">
            <a:off x="3556000" y="3429000"/>
            <a:ext cx="2032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8901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92A401-27C2-0FFA-024E-865FABF88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2569AC2-8CCD-3659-A666-91671AAAA8F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5EDCB43-A47D-BBF8-157B-BEC89F4AFBF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87C1D9F-794F-0DE1-D802-927A76FBBC3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DA06988-A602-6391-9FC7-FA95EDFDFD4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642999F-B092-80E6-05D6-5BF9B2AB1C6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789960C-8E9F-3E71-0E60-44CC6C9F93D4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7_kihon_v4_my">
            <a:hlinkClick r:id="" action="ppaction://media"/>
            <a:extLst>
              <a:ext uri="{FF2B5EF4-FFF2-40B4-BE49-F238E27FC236}">
                <a16:creationId xmlns:a16="http://schemas.microsoft.com/office/drawing/2014/main" id="{859FC532-908D-BD01-E40D-6CBD35F64F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13303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2A3C251-3B18-AD8D-B9A5-247533DC4B45}"/>
              </a:ext>
            </a:extLst>
          </p:cNvPr>
          <p:cNvSpPr/>
          <p:nvPr/>
        </p:nvSpPr>
        <p:spPr>
          <a:xfrm flipH="1">
            <a:off x="3307222" y="3429000"/>
            <a:ext cx="252955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78241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48EA20-3AC3-BCE7-64AF-AB2FEEBA5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95276CB-AD7D-E3CF-CE55-042961BF512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A979C8A-02E5-4165-03AC-A6BF034FD8F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8CAC0A7-EBCD-4390-E544-A280944945E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pic>
        <p:nvPicPr>
          <p:cNvPr id="4" name="G1_L7_kihon_v5_friend">
            <a:hlinkClick r:id="" action="ppaction://media"/>
            <a:extLst>
              <a:ext uri="{FF2B5EF4-FFF2-40B4-BE49-F238E27FC236}">
                <a16:creationId xmlns:a16="http://schemas.microsoft.com/office/drawing/2014/main" id="{53A2B5DD-33D6-9508-785C-D1B1C9B0B56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08213" y="103663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4F6B1B1-B5AD-0E52-3D22-AC582471A1FD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080FFA5-D5C6-33B3-B923-0442BBCF630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friend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9D95F8-BD86-99A5-0E44-858E52CF9FF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友達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10860ED-789B-4CAD-490F-4229E136AB68}"/>
              </a:ext>
            </a:extLst>
          </p:cNvPr>
          <p:cNvSpPr/>
          <p:nvPr/>
        </p:nvSpPr>
        <p:spPr>
          <a:xfrm flipH="1">
            <a:off x="2603500" y="3429000"/>
            <a:ext cx="3937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7649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C5633-C796-373E-32FD-2062A6D6F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6075FEE-6DE4-2A85-F9B0-1F2FFACC116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E6A78C28-C6A5-45F3-52F2-8BD274E1ABD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3E0916F-2DE8-767D-A317-0E75951B886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pic>
        <p:nvPicPr>
          <p:cNvPr id="4" name="G1_L7_kihon_v6_that">
            <a:hlinkClick r:id="" action="ppaction://media"/>
            <a:extLst>
              <a:ext uri="{FF2B5EF4-FFF2-40B4-BE49-F238E27FC236}">
                <a16:creationId xmlns:a16="http://schemas.microsoft.com/office/drawing/2014/main" id="{D71A0507-7884-D4BA-D288-0EB5B8E857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620963" y="295275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3042B190-078C-EE86-4F0C-15C0794A167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05FCF65-C762-D9E0-5378-74CD1DBA8B6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that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5DCF1DC-A2DC-17DD-180D-8BE2589B6559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あれ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C21CCF-0A5D-0CAB-9236-C78CB7661966}"/>
              </a:ext>
            </a:extLst>
          </p:cNvPr>
          <p:cNvSpPr/>
          <p:nvPr/>
        </p:nvSpPr>
        <p:spPr>
          <a:xfrm flipH="1">
            <a:off x="3200400" y="3429000"/>
            <a:ext cx="2743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69128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382B0-A893-BB33-32A7-121102F511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13AA1E8-3D41-099F-9CB7-E24F7008446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BB95C36-2378-994D-B8C9-027DF9B7D57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EFAA262-92BF-CA88-2F9B-49EF432A2FB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E9ABD62-3383-52FB-9204-D5BA46844088}"/>
              </a:ext>
            </a:extLst>
          </p:cNvPr>
          <p:cNvGrpSpPr/>
          <p:nvPr/>
        </p:nvGrpSpPr>
        <p:grpSpPr>
          <a:xfrm>
            <a:off x="217715" y="1339647"/>
            <a:ext cx="8708572" cy="4178707"/>
            <a:chOff x="217715" y="1398588"/>
            <a:chExt cx="8708572" cy="4178707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A3365B9-5AD0-0DC9-0571-4CAC2DD8950F}"/>
                </a:ext>
              </a:extLst>
            </p:cNvPr>
            <p:cNvSpPr txBox="1"/>
            <p:nvPr/>
          </p:nvSpPr>
          <p:spPr>
            <a:xfrm>
              <a:off x="217715" y="1398588"/>
              <a:ext cx="8708572" cy="2339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（女性を指して）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さん、</a:t>
              </a:r>
              <a:r>
                <a:rPr kumimoji="1"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527F282-D12E-ABAF-AA84-2A386A23172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Ms.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7_kihon_v7_Ms">
            <a:hlinkClick r:id="" action="ppaction://media"/>
            <a:extLst>
              <a:ext uri="{FF2B5EF4-FFF2-40B4-BE49-F238E27FC236}">
                <a16:creationId xmlns:a16="http://schemas.microsoft.com/office/drawing/2014/main" id="{FDAD321B-9E3D-455F-88DB-02F81F9CB08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49475" y="25400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4400DCD-D559-2886-E12A-C34DFF9CF5FD}"/>
              </a:ext>
            </a:extLst>
          </p:cNvPr>
          <p:cNvSpPr/>
          <p:nvPr/>
        </p:nvSpPr>
        <p:spPr>
          <a:xfrm flipH="1">
            <a:off x="3307222" y="3678749"/>
            <a:ext cx="252955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7220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68000-CBA5-D050-0F26-8F1D9F936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2D1E465-3664-701A-612D-628424CEF40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984E281-75A1-2440-160A-B9DF0E42BE3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FC89080-D2A5-ABEA-EB2D-FA36C24CC68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pic>
        <p:nvPicPr>
          <p:cNvPr id="4" name="G1_L7_kihon_v8_she">
            <a:hlinkClick r:id="" action="ppaction://media"/>
            <a:extLst>
              <a:ext uri="{FF2B5EF4-FFF2-40B4-BE49-F238E27FC236}">
                <a16:creationId xmlns:a16="http://schemas.microsoft.com/office/drawing/2014/main" id="{0C2DB4CC-545B-C14F-B385-FB425AF233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17639" y="2579966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03B6856-A7FC-99EB-8D28-366E787CDED8}"/>
              </a:ext>
            </a:extLst>
          </p:cNvPr>
          <p:cNvGrpSpPr/>
          <p:nvPr/>
        </p:nvGrpSpPr>
        <p:grpSpPr>
          <a:xfrm>
            <a:off x="815009" y="1713503"/>
            <a:ext cx="7513983" cy="3430995"/>
            <a:chOff x="815009" y="2146300"/>
            <a:chExt cx="7513983" cy="3430995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AE88540-C1C8-5326-585D-590467ED8DF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she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54035FA-C82E-1D61-5287-3D573CC15D4C}"/>
                </a:ext>
              </a:extLst>
            </p:cNvPr>
            <p:cNvSpPr txBox="1"/>
            <p:nvPr/>
          </p:nvSpPr>
          <p:spPr>
            <a:xfrm>
              <a:off x="815009" y="214630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彼女は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C803317-8122-E03B-5C22-6D1869B85513}"/>
              </a:ext>
            </a:extLst>
          </p:cNvPr>
          <p:cNvSpPr/>
          <p:nvPr/>
        </p:nvSpPr>
        <p:spPr>
          <a:xfrm flipH="1">
            <a:off x="3307222" y="3429000"/>
            <a:ext cx="252955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37359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0ACB5-E8F8-94C6-158B-B78717697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C6F4C16-CF20-9BC9-C550-1A5ED69FC2B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402BF57-ECCA-2D29-14A4-63F14D21E30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8BF2F73-61F2-9569-907F-DF2FAA086C7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pic>
        <p:nvPicPr>
          <p:cNvPr id="4" name="G1_L7_kihon_v9_teacher">
            <a:hlinkClick r:id="" action="ppaction://media"/>
            <a:extLst>
              <a:ext uri="{FF2B5EF4-FFF2-40B4-BE49-F238E27FC236}">
                <a16:creationId xmlns:a16="http://schemas.microsoft.com/office/drawing/2014/main" id="{EE3BF905-6397-A32B-FA07-17F9B490B0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1655763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6F97648-0B7D-25AB-A578-312B5701987D}"/>
              </a:ext>
            </a:extLst>
          </p:cNvPr>
          <p:cNvGrpSpPr/>
          <p:nvPr/>
        </p:nvGrpSpPr>
        <p:grpSpPr>
          <a:xfrm>
            <a:off x="815008" y="1536175"/>
            <a:ext cx="7513984" cy="3785651"/>
            <a:chOff x="815008" y="1791644"/>
            <a:chExt cx="7513984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C3139DC2-F07D-BDE4-CCC1-BBF48F57C742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teacher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9CD38E8-B44B-4ED2-CD6E-0162C123D63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先生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54CB0E8-0D73-DC56-BEA8-824DE447775D}"/>
              </a:ext>
            </a:extLst>
          </p:cNvPr>
          <p:cNvSpPr/>
          <p:nvPr/>
        </p:nvSpPr>
        <p:spPr>
          <a:xfrm flipH="1">
            <a:off x="2133600" y="3429000"/>
            <a:ext cx="4876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71061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B595E-0BAE-2C57-ED17-9933DD073D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5886B37-C75D-8D0D-144A-DDEB53193E7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6DAAC92-F5B1-CFD3-E019-532EBA7FAA2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F8494D1-300F-2084-65D6-5B90FC59A99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85B9BB4-04E1-46D4-0D39-B794F8C73F0F}"/>
              </a:ext>
            </a:extLst>
          </p:cNvPr>
          <p:cNvGrpSpPr/>
          <p:nvPr/>
        </p:nvGrpSpPr>
        <p:grpSpPr>
          <a:xfrm>
            <a:off x="206478" y="1680016"/>
            <a:ext cx="8731046" cy="3497968"/>
            <a:chOff x="206478" y="2079327"/>
            <a:chExt cx="8731046" cy="349796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88E02EE-50F8-DDD7-F85F-D19C0558A42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from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8A805B8E-4C14-44E1-869C-2D896A2D68B8}"/>
                </a:ext>
              </a:extLst>
            </p:cNvPr>
            <p:cNvSpPr txBox="1"/>
            <p:nvPr/>
          </p:nvSpPr>
          <p:spPr>
            <a:xfrm>
              <a:off x="206478" y="207932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出身の</a:t>
              </a:r>
            </a:p>
          </p:txBody>
        </p:sp>
      </p:grpSp>
      <p:pic>
        <p:nvPicPr>
          <p:cNvPr id="4" name="G1_L7_kihon_v10_from">
            <a:hlinkClick r:id="" action="ppaction://media"/>
            <a:extLst>
              <a:ext uri="{FF2B5EF4-FFF2-40B4-BE49-F238E27FC236}">
                <a16:creationId xmlns:a16="http://schemas.microsoft.com/office/drawing/2014/main" id="{25E84A0A-CB9D-9C45-5CEB-7C7D43859EA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562225" y="13303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B81588E-C412-39B3-E8F3-F79F1B2926F2}"/>
              </a:ext>
            </a:extLst>
          </p:cNvPr>
          <p:cNvSpPr/>
          <p:nvPr/>
        </p:nvSpPr>
        <p:spPr>
          <a:xfrm flipH="1">
            <a:off x="3009900" y="3429000"/>
            <a:ext cx="3124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5820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10F58E3-678B-44D5-97B3-F302299FD318}"/>
              </a:ext>
            </a:extLst>
          </p:cNvPr>
          <p:cNvSpPr txBox="1"/>
          <p:nvPr/>
        </p:nvSpPr>
        <p:spPr>
          <a:xfrm>
            <a:off x="569844" y="2321005"/>
            <a:ext cx="800431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</a:t>
            </a:r>
            <a:endParaRPr kumimoji="1" lang="ja-JP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7_kihon_v1_this">
            <a:hlinkClick r:id="" action="ppaction://media"/>
            <a:extLst>
              <a:ext uri="{FF2B5EF4-FFF2-40B4-BE49-F238E27FC236}">
                <a16:creationId xmlns:a16="http://schemas.microsoft.com/office/drawing/2014/main" id="{49EE8B5E-6542-4392-8C10-078528E7CE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25625" y="652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926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235EE6-679C-D377-78A9-A6EC69DF0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015DDC6-6640-71BF-96FA-592F0503B71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64BF4B9-1D60-0417-8E8B-639D0FFFB72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4D7582C-DB47-615D-3FB3-28E2FDE99C9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確認テスト⑪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F6308B5-2C00-AC80-8309-FBB516949C1C}"/>
              </a:ext>
            </a:extLst>
          </p:cNvPr>
          <p:cNvGrpSpPr/>
          <p:nvPr/>
        </p:nvGrpSpPr>
        <p:grpSpPr>
          <a:xfrm>
            <a:off x="815008" y="1636202"/>
            <a:ext cx="7513984" cy="3585596"/>
            <a:chOff x="815008" y="1991699"/>
            <a:chExt cx="7513984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1D9A9AE-4BDF-D8F0-A422-E2ED086005EA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カナダ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C2A48AE-CA26-257E-EEB1-D93DC8333052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Canada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7_kihon_v11_Canada">
            <a:hlinkClick r:id="" action="ppaction://media"/>
            <a:extLst>
              <a:ext uri="{FF2B5EF4-FFF2-40B4-BE49-F238E27FC236}">
                <a16:creationId xmlns:a16="http://schemas.microsoft.com/office/drawing/2014/main" id="{8FDC8243-90AD-FD75-BDDE-E0FF2E126D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414588" y="9763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BCF49B8-91BC-0F16-4E25-5FA7B51F202D}"/>
              </a:ext>
            </a:extLst>
          </p:cNvPr>
          <p:cNvSpPr/>
          <p:nvPr/>
        </p:nvSpPr>
        <p:spPr>
          <a:xfrm flipH="1">
            <a:off x="2133600" y="3429000"/>
            <a:ext cx="4876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99946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02B9F-AFD6-6DFD-FEFC-1E0589830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90243A1-243D-5F5D-62D1-88D24B605C0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371E3F0-B1E0-DA26-1176-01DC3D053F2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E25A393-2991-4D26-2A01-8F25A557EE3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確認テスト⑫</a:t>
            </a:r>
          </a:p>
        </p:txBody>
      </p:sp>
      <p:pic>
        <p:nvPicPr>
          <p:cNvPr id="4" name="G1_L7_kihon_v12_student">
            <a:hlinkClick r:id="" action="ppaction://media"/>
            <a:extLst>
              <a:ext uri="{FF2B5EF4-FFF2-40B4-BE49-F238E27FC236}">
                <a16:creationId xmlns:a16="http://schemas.microsoft.com/office/drawing/2014/main" id="{62522E55-BD81-64E9-16AE-2984DBCA062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89088" y="24511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42EC7391-3CCF-FC32-7A87-8CE5E071138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8ECCAE73-1ABC-D935-8A3B-2DAFF13AA8A4}"/>
              </a:ext>
            </a:extLst>
          </p:cNvPr>
          <p:cNvGrpSpPr/>
          <p:nvPr/>
        </p:nvGrpSpPr>
        <p:grpSpPr>
          <a:xfrm>
            <a:off x="711200" y="1536175"/>
            <a:ext cx="7721600" cy="3785651"/>
            <a:chOff x="711200" y="1791644"/>
            <a:chExt cx="7721600" cy="378565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3EAE010-8C34-A24A-879A-CCB323766DC3}"/>
                </a:ext>
              </a:extLst>
            </p:cNvPr>
            <p:cNvSpPr txBox="1"/>
            <p:nvPr/>
          </p:nvSpPr>
          <p:spPr>
            <a:xfrm>
              <a:off x="711200" y="4007635"/>
              <a:ext cx="77216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student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D17EF40-0A1D-ACF2-9A59-718E4AFBB56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生徒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3959A0C-6E0F-EE71-E729-2D4C942647E0}"/>
              </a:ext>
            </a:extLst>
          </p:cNvPr>
          <p:cNvSpPr/>
          <p:nvPr/>
        </p:nvSpPr>
        <p:spPr>
          <a:xfrm flipH="1">
            <a:off x="2070100" y="3429000"/>
            <a:ext cx="5003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60794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7_kihon_v2_is">
            <a:hlinkClick r:id="" action="ppaction://media"/>
            <a:extLst>
              <a:ext uri="{FF2B5EF4-FFF2-40B4-BE49-F238E27FC236}">
                <a16:creationId xmlns:a16="http://schemas.microsoft.com/office/drawing/2014/main" id="{12FB07AA-88BD-44AC-B852-D8C71E27FD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97113" y="1360488"/>
            <a:ext cx="609600" cy="609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FA961DC-DD53-3A39-4EA0-608660D720F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D8900C9-B894-028A-9433-8BB2BC82EC8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i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C8EF49F6-34CE-0BB2-026E-9EBB85E2F5C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だ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299154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7_kihon_v2_is">
            <a:hlinkClick r:id="" action="ppaction://media"/>
            <a:extLst>
              <a:ext uri="{FF2B5EF4-FFF2-40B4-BE49-F238E27FC236}">
                <a16:creationId xmlns:a16="http://schemas.microsoft.com/office/drawing/2014/main" id="{04D55AAC-DFB6-44F1-8DC3-AA6922DB0E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97113" y="13604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0435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7_kihon_v2_is">
            <a:hlinkClick r:id="" action="ppaction://media"/>
            <a:extLst>
              <a:ext uri="{FF2B5EF4-FFF2-40B4-BE49-F238E27FC236}">
                <a16:creationId xmlns:a16="http://schemas.microsoft.com/office/drawing/2014/main" id="{DE87AFBB-11EC-4C64-85DB-F080F57117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97113" y="1360488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E928311-5EDE-A1AE-9FF7-F3B8A1A0926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だ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3619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7_kihon_v3_he">
            <a:hlinkClick r:id="" action="ppaction://media"/>
            <a:extLst>
              <a:ext uri="{FF2B5EF4-FFF2-40B4-BE49-F238E27FC236}">
                <a16:creationId xmlns:a16="http://schemas.microsoft.com/office/drawing/2014/main" id="{0D9566EA-4048-4AED-A4EC-3D65541595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60575" y="71120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1DD1F45-8540-06F9-7AAF-29D2BF71ECF6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8D49897-E842-7815-0022-0DEBF527444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1907B52-01B5-C047-3CD1-BC8A5699E78A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彼は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が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217367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16243</TotalTime>
  <Words>248</Words>
  <Application>Microsoft Office PowerPoint</Application>
  <PresentationFormat>画面に合わせる (4:3)</PresentationFormat>
  <Paragraphs>95</Paragraphs>
  <Slides>51</Slides>
  <Notes>0</Notes>
  <HiddenSlides>0</HiddenSlides>
  <MMClips>51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51</vt:i4>
      </vt:variant>
    </vt:vector>
  </HeadingPairs>
  <TitlesOfParts>
    <vt:vector size="58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2046</cp:revision>
  <cp:lastPrinted>2016-06-23T16:36:17Z</cp:lastPrinted>
  <dcterms:created xsi:type="dcterms:W3CDTF">2016-05-30T03:13:09Z</dcterms:created>
  <dcterms:modified xsi:type="dcterms:W3CDTF">2025-09-30T04:42:20Z</dcterms:modified>
</cp:coreProperties>
</file>