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handoutMasterIdLst>
    <p:handoutMasterId r:id="rId50"/>
  </p:handoutMasterIdLst>
  <p:sldIdLst>
    <p:sldId id="3668" r:id="rId2"/>
    <p:sldId id="3669" r:id="rId3"/>
    <p:sldId id="4315" r:id="rId4"/>
    <p:sldId id="4320" r:id="rId5"/>
    <p:sldId id="4255" r:id="rId6"/>
    <p:sldId id="4256" r:id="rId7"/>
    <p:sldId id="4257" r:id="rId8"/>
    <p:sldId id="4279" r:id="rId9"/>
    <p:sldId id="4280" r:id="rId10"/>
    <p:sldId id="4281" r:id="rId11"/>
    <p:sldId id="4282" r:id="rId12"/>
    <p:sldId id="4283" r:id="rId13"/>
    <p:sldId id="4284" r:id="rId14"/>
    <p:sldId id="4316" r:id="rId15"/>
    <p:sldId id="4317" r:id="rId16"/>
    <p:sldId id="4170" r:id="rId17"/>
    <p:sldId id="4285" r:id="rId18"/>
    <p:sldId id="4286" r:id="rId19"/>
    <p:sldId id="4287" r:id="rId20"/>
    <p:sldId id="4321" r:id="rId21"/>
    <p:sldId id="4322" r:id="rId22"/>
    <p:sldId id="4323" r:id="rId23"/>
    <p:sldId id="4324" r:id="rId24"/>
    <p:sldId id="4325" r:id="rId25"/>
    <p:sldId id="4326" r:id="rId26"/>
    <p:sldId id="4318" r:id="rId27"/>
    <p:sldId id="4192" r:id="rId28"/>
    <p:sldId id="4234" r:id="rId29"/>
    <p:sldId id="4235" r:id="rId30"/>
    <p:sldId id="4236" r:id="rId31"/>
    <p:sldId id="4327" r:id="rId32"/>
    <p:sldId id="4328" r:id="rId33"/>
    <p:sldId id="4329" r:id="rId34"/>
    <p:sldId id="4330" r:id="rId35"/>
    <p:sldId id="4331" r:id="rId36"/>
    <p:sldId id="4332" r:id="rId37"/>
    <p:sldId id="4319" r:id="rId38"/>
    <p:sldId id="4203" r:id="rId39"/>
    <p:sldId id="4276" r:id="rId40"/>
    <p:sldId id="4277" r:id="rId41"/>
    <p:sldId id="4278" r:id="rId42"/>
    <p:sldId id="4333" r:id="rId43"/>
    <p:sldId id="4334" r:id="rId44"/>
    <p:sldId id="4335" r:id="rId45"/>
    <p:sldId id="4336" r:id="rId46"/>
    <p:sldId id="4337" r:id="rId47"/>
    <p:sldId id="4338" r:id="rId4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DBF2-A82B-13E6-5046-36030686E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317AB3-313D-FDD6-5174-9389B3CA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EC693B-61A1-EBA8-7567-E559125B4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51DC67-AF0C-2B96-4015-9CBA0A16A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93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9C98-C453-7E9E-180F-CB4805C60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816EB2-1B8F-215C-B7CD-85384E66DF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33D871-3138-3841-0303-92B5FA141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79E9D2-1DC2-01DF-58DC-4B6CDF604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524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4C81D-E83E-4325-CE2A-B9B027F70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68484D-2CD1-9F27-61E2-E0C2C56FE8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834D59-930A-6A09-7D2B-B18D88B53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E25B73-165E-C0DD-00D1-1A43972F8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11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EF659-3826-181F-5805-CDC42B4D1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1012AA-F4C5-0C29-2BE9-015405B6F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16B010-B2E5-58E5-72B9-2DD20D368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169F25-2A39-B38D-90EC-A6BC4C9DD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714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7AA85-FBF8-D739-C880-7575CEC54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8571D8-9928-2E29-AB4F-EFD55C55A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3199A8-F727-BA75-9E2D-085BE4EC0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B6B9F3-91B4-537D-4B84-CC7A24E7A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897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E14EE-666E-AE4A-A909-707D917C4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A5D8C0-E1D1-15E7-7B74-35AD7A6993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F8FDD6-31D2-7216-3852-86B8E820F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AE008D-3CC4-39A9-362D-ED9A876CF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686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E5377-A285-721E-3ED6-C4870C674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4F17CA-8D1A-839C-3833-31797CCF7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86A8DC-AFDB-4600-03B7-76B652489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119CB0-6EBC-3C98-21DF-8C63A7000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323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7229A-01F1-F0F0-4F77-352200D9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6DCFEB-6F3D-27EE-9A0A-4EDF35FD4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E8833F-057A-5974-DB33-EC365A6CC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06790E-3197-90CA-B7EE-54BCBF6E9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25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A588A-8920-610F-119C-53B7BBC6A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2BD384-57B2-5F84-58CE-04964EC2C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C5855-DB43-1EFF-8436-A3555B21A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869E36-945A-22CF-1760-7C2DE50EF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879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99959-FF1C-8D43-C48D-6C7C7E4DB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D30D30-0CFF-517F-B572-4AD933C36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372FD4-02A5-91F2-3B5E-1F9A5453E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F9964-1B3A-2C8F-B085-1E270D362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078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AE07-9652-5FF5-7098-243CBB2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0AEF5-6AC5-1F9A-4A08-8B4193801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17E5E3-EFCD-2F83-3965-79BAF1130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36A05-F30B-B3E1-E94E-6A1E48043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739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0870-FAD8-5DB7-7582-CE0AFEC50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1FD0B4-1B82-9308-10F9-E474EE952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D28F81-4D99-7644-EED4-2598A96B5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9ABB3E-B476-1843-112E-A64F2AD6C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391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B46-5D0B-5BB1-45AC-8F10A770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276E0-482B-E594-C2B0-B9D332AD1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15B0A-F911-7C4E-5833-059A41C40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A0E87A-EFB5-D860-B22B-02F39C415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6200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ADE-75F5-B51C-3E53-D938130F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AD0E9E-1D7B-63E4-E389-7DD6CA219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9693-37E3-702F-8533-7C64D21E8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A19B0A-4132-DB45-7625-45ED02DE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9922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D314C-233F-7A4D-0022-FC451B1F0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6CB562-9072-03F5-B1AB-6A0224CF8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718D3D-8685-1262-6E2E-F81258795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869D6E-BB13-F7A5-CE40-E78FA4AD9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453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80C27-955E-878A-5B66-EAE446E6A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FAF6E5-63D0-0732-2CC4-A92498C53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83D67F-5087-4CFC-29B9-D2599E65D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D240B2-8C14-1081-5337-D3824FA24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430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441F8-2728-ABC3-2379-3B4773450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9425C-C3DA-128A-1428-5F06FE0F8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9FE59B-A57C-681C-2DCC-7F4E53630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307B0D-7B98-3957-3AAA-813D31EA2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289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E7F25-C971-93AB-105A-D1B9AD2FA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763A74-398A-7768-82AC-C1D8A1568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6A3773-F082-8B34-4925-155795A13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5A790B-0F4D-9DBF-29CE-1FEB0EEBE3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8515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29992-A086-84AB-D847-E79149EB0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F8A1EB-3A8D-1BC1-A44B-67AFA14937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45CDA3-E3F7-1460-C8EE-8D792A461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CCC9B8-FF51-6673-6789-20A1F06B9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343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73DF8-8A50-DC03-3EB9-EAAAE46A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D40C1B-7542-CD0D-C62E-9FD2F2501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0008B1-FE9D-087B-9BB1-EE94925D7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14F477-2DDE-F8A9-389E-5DF8D1A52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054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D409-E90E-DB25-6C01-2E374273C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A6A2E-E52E-64C2-B7E0-CAACC56278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0EEC88-614E-727C-7922-3187B645D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523E6-FF77-B236-E04C-2C8F42A27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3306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A494F-573D-4DC3-5534-FE0571C2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6A7177-92C5-82B4-00BE-10D40EC76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081080-ECB1-2A66-A8EB-76321259F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072CD5-0CF1-1375-5B8C-3D1245244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01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74360-F12A-A462-82FC-E953D651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D8273B-8AF7-BBD9-12F8-F56705A36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B77133-EEC0-B309-65F7-CAB71E4B7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75E24A-DCB1-C184-F0FD-88A697265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010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FFF90-CBD5-2A52-BF92-2956E59B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3EBAAC-C43C-B794-4043-C18407171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0922D-9C41-AD13-8496-963FE3960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8F4A91-EC65-B5E5-5BE1-43BC19C80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4481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CD0B-F9FD-8AB1-392A-2CA59EAAB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9D38F4-A08C-0F0F-E559-F2CE87CBF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DAE936-77BA-413E-783B-4F4F044DF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8818B-C752-54B0-A017-0B5370EC5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58345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964C2-C74C-A131-8C4A-E140BD794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37D77B-98A7-09C8-B44D-565A5E8D9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21808E-921D-7C8A-9A44-CDF4B23DDB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DDD5E4-47D5-97FB-D90F-84E25FF56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792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39E1D-E63E-540A-0B29-B6569E29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943D9F-396D-DB93-6AF3-1C6233D0F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6EC489-40A4-EF9F-FFF1-7EF3E857D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74288B-A3BF-151A-6457-41D9794BF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2672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82767-DBC6-9407-A12E-23E19779C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1E84C0-41C6-50AC-1DA5-8FC1AE9B97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B89568-434D-4364-7820-CE2C75A60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C504AB-AEA9-C67D-BE14-E27F4F979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54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57D70-6F61-B54F-EE7F-2ADB41884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FBF490-6683-232F-FEE5-B171AFF63C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90B592-9084-FB22-F701-7E41ED332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EFB5F4-0CB1-E22D-B3E3-08B75948A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2931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435D-5D2C-37CA-D7AC-6CB94F4B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605651-66D3-FEF9-A719-5503D95E6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AB7624-4707-E0C1-8ECE-91EF269B8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C99FE-292E-DBF2-0900-FB9D29C3B5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903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BFF5-66E5-2693-93AC-B2A3D0D20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F09D55-392B-F6FB-CA45-CA6EEC36B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89A3B-5C22-546E-2F79-E73CDC439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C57909-9F40-540A-249B-BB352CCA4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397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5C953-5CB4-90E3-8991-68EBDF734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2363F6-D04C-F196-C21B-EA83FCCE0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5B3B88-19B6-A275-26A6-1B712BA4AF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D9121F-AB42-B24E-01D2-158AA0714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490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C4593-CF3C-2E9E-5594-B17365F89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A3E04E-7C13-4DCD-8623-DE600BF39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AC4ED6-053C-5F41-CDC6-81190EBDB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9ECFB3-DAD0-4FB7-BA8D-33CD7FAF5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936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C2CB2-DEE6-9065-C41D-E2E3E0855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5015F9-D69B-81AF-1552-718A73B36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1BBC84-A66C-F69A-1360-D9B71275E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9FC59-6E5A-18BD-CA2B-09D58C43B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455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A3E7-1E41-C4BC-6379-5ADC45E4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189C7C-2139-8FAF-D20D-B8382F2CFD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3A958A-DA71-496B-A042-15192D241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9D2119-F656-465E-7BAE-84059D266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42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D1328-382C-FAC0-FCAE-E394541F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7D6871-9849-646F-EB21-F5B5643BB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FB9D42-A3F6-8F5B-E6E1-9E3C59E02D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20A271-CEB1-1CAA-EAF3-BD7573B4A5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81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7EBA6-B9F0-0A0A-9E18-262DD593B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6DBA6A-9A4C-0F70-B6AF-FC8536C6CB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2FFBE5-AE59-F5C5-FB4C-59912F20C832}"/>
              </a:ext>
            </a:extLst>
          </p:cNvPr>
          <p:cNvSpPr txBox="1"/>
          <p:nvPr/>
        </p:nvSpPr>
        <p:spPr>
          <a:xfrm>
            <a:off x="1294302" y="232100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Jun. He is my friend.">
            <a:hlinkClick r:id="" action="ppaction://media"/>
            <a:extLst>
              <a:ext uri="{FF2B5EF4-FFF2-40B4-BE49-F238E27FC236}">
                <a16:creationId xmlns:a16="http://schemas.microsoft.com/office/drawing/2014/main" id="{05E9723A-9152-24B1-5F32-0AA6F0E44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774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07F1C-2402-4165-D9CC-CB3C47AE6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670D6F-F19A-FC85-D638-7D8AC95DCA9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CB55ED-1B4E-1041-FBC0-30AA7BA6C90C}"/>
              </a:ext>
            </a:extLst>
          </p:cNvPr>
          <p:cNvSpPr txBox="1"/>
          <p:nvPr/>
        </p:nvSpPr>
        <p:spPr>
          <a:xfrm>
            <a:off x="801644" y="4128490"/>
            <a:ext cx="75407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FBBE8B-AF10-7F36-9935-759865B35AC0}"/>
              </a:ext>
            </a:extLst>
          </p:cNvPr>
          <p:cNvSpPr txBox="1"/>
          <p:nvPr/>
        </p:nvSpPr>
        <p:spPr>
          <a:xfrm>
            <a:off x="1294300" y="63025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Tom. He is a baseball player.">
            <a:hlinkClick r:id="" action="ppaction://media"/>
            <a:extLst>
              <a:ext uri="{FF2B5EF4-FFF2-40B4-BE49-F238E27FC236}">
                <a16:creationId xmlns:a16="http://schemas.microsoft.com/office/drawing/2014/main" id="{35EAE6E3-6B2E-564D-AFF0-F0A3E1648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55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EBCA7-2923-E141-B3CB-6FE1AD3C8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7A9C59-748B-8F51-9E35-E90619EB26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EAF990-9E98-83C4-4E44-2D89563395F7}"/>
              </a:ext>
            </a:extLst>
          </p:cNvPr>
          <p:cNvSpPr txBox="1"/>
          <p:nvPr/>
        </p:nvSpPr>
        <p:spPr>
          <a:xfrm>
            <a:off x="330778" y="2409490"/>
            <a:ext cx="84824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This is Tom. He is a baseball player.">
            <a:hlinkClick r:id="" action="ppaction://media"/>
            <a:extLst>
              <a:ext uri="{FF2B5EF4-FFF2-40B4-BE49-F238E27FC236}">
                <a16:creationId xmlns:a16="http://schemas.microsoft.com/office/drawing/2014/main" id="{1BD541B7-05B9-E058-0362-D922E2FB71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593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DFD8B-0AB4-22C4-265C-F1F1CB45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28D486-6B91-3001-D786-21346BCFF3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753EBD1-3DF8-5170-3038-61A9C8272483}"/>
              </a:ext>
            </a:extLst>
          </p:cNvPr>
          <p:cNvSpPr txBox="1"/>
          <p:nvPr/>
        </p:nvSpPr>
        <p:spPr>
          <a:xfrm>
            <a:off x="1294302" y="232100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Tom. He is a baseball player.">
            <a:hlinkClick r:id="" action="ppaction://media"/>
            <a:extLst>
              <a:ext uri="{FF2B5EF4-FFF2-40B4-BE49-F238E27FC236}">
                <a16:creationId xmlns:a16="http://schemas.microsoft.com/office/drawing/2014/main" id="{B97FA361-4374-9492-C6CA-27BAC00CF6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349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C938-2446-FF11-B627-46E4689E0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1AE2D130-9C70-84F4-EFFD-EDE3F5D3D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72549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A58FBA-D731-0E97-C404-8BFD564625A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C875D9-63E1-BE72-A0E1-DBB109B2DBA3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Davis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Ms. Davis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6F4FE4-402D-FC67-935E-B57316CEC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5E6B29-7136-5548-CCBF-2BEC5CE8A25A}"/>
              </a:ext>
            </a:extLst>
          </p:cNvPr>
          <p:cNvSpPr txBox="1"/>
          <p:nvPr/>
        </p:nvSpPr>
        <p:spPr>
          <a:xfrm>
            <a:off x="1032444" y="1748665"/>
            <a:ext cx="278454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あちらはデイビスさんです。</a:t>
            </a:r>
          </a:p>
        </p:txBody>
      </p:sp>
    </p:spTree>
    <p:extLst>
      <p:ext uri="{BB962C8B-B14F-4D97-AF65-F5344CB8AC3E}">
        <p14:creationId xmlns:p14="http://schemas.microsoft.com/office/powerpoint/2010/main" val="97547555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11D25-8F77-3C8F-6C4D-D82FF453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335348E-4877-8F7A-6A32-E668A058F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72549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A3C306-08CF-FFBD-D2F2-70DD296EF06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276A7E-6F50-B911-6DE3-7C806C69094F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my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Davis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3DF2682-FECD-21E1-5450-C06ECB71B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8A63F0-5E59-7351-E0D9-A072A8CAEB63}"/>
              </a:ext>
            </a:extLst>
          </p:cNvPr>
          <p:cNvSpPr txBox="1"/>
          <p:nvPr/>
        </p:nvSpPr>
        <p:spPr>
          <a:xfrm>
            <a:off x="3188414" y="1748665"/>
            <a:ext cx="23147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彼女は私の先生です。</a:t>
            </a:r>
          </a:p>
        </p:txBody>
      </p:sp>
    </p:spTree>
    <p:extLst>
      <p:ext uri="{BB962C8B-B14F-4D97-AF65-F5344CB8AC3E}">
        <p14:creationId xmlns:p14="http://schemas.microsoft.com/office/powerpoint/2010/main" val="173934685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21A4E-B52E-488D-33E8-08A421B69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A50FE3-AC2E-C096-E64B-FC631E0382F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287A44-CBDC-A790-C388-2FFF23E2072F}"/>
              </a:ext>
            </a:extLst>
          </p:cNvPr>
          <p:cNvSpPr txBox="1"/>
          <p:nvPr/>
        </p:nvSpPr>
        <p:spPr>
          <a:xfrm>
            <a:off x="1452481" y="4128490"/>
            <a:ext cx="62390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Davis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E4C4DF-6741-500C-DFC9-A069B3B8AC29}"/>
              </a:ext>
            </a:extLst>
          </p:cNvPr>
          <p:cNvSpPr txBox="1"/>
          <p:nvPr/>
        </p:nvSpPr>
        <p:spPr>
          <a:xfrm>
            <a:off x="376514" y="690490"/>
            <a:ext cx="8390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デイビスさん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Davis. She is my teacher.">
            <a:hlinkClick r:id="" action="ppaction://media"/>
            <a:extLst>
              <a:ext uri="{FF2B5EF4-FFF2-40B4-BE49-F238E27FC236}">
                <a16:creationId xmlns:a16="http://schemas.microsoft.com/office/drawing/2014/main" id="{4A71421C-86A0-DD9C-6F49-D9DEDE615E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408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B2990-F08A-4B67-FE4A-F22A45983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434AC1-B3F2-761C-0D98-35321B1065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C68DF3-23FE-EE05-36BA-903A50D6D47A}"/>
              </a:ext>
            </a:extLst>
          </p:cNvPr>
          <p:cNvSpPr txBox="1"/>
          <p:nvPr/>
        </p:nvSpPr>
        <p:spPr>
          <a:xfrm>
            <a:off x="1059727" y="2409490"/>
            <a:ext cx="70245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Davis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That is Ms. Davis. She is my teacher.">
            <a:hlinkClick r:id="" action="ppaction://media"/>
            <a:extLst>
              <a:ext uri="{FF2B5EF4-FFF2-40B4-BE49-F238E27FC236}">
                <a16:creationId xmlns:a16="http://schemas.microsoft.com/office/drawing/2014/main" id="{0BA1DD7A-65B7-C053-85F3-404298D44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296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CD22-D523-6D74-79C2-A6047D334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88DEF4-857E-6A7B-09DD-0CEB3E86FA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461F96-5C89-6C77-5AA9-2E8D629BAD2C}"/>
              </a:ext>
            </a:extLst>
          </p:cNvPr>
          <p:cNvSpPr txBox="1"/>
          <p:nvPr/>
        </p:nvSpPr>
        <p:spPr>
          <a:xfrm>
            <a:off x="376516" y="2321004"/>
            <a:ext cx="8390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デイビスさん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Davis. She is my teacher.">
            <a:hlinkClick r:id="" action="ppaction://media"/>
            <a:extLst>
              <a:ext uri="{FF2B5EF4-FFF2-40B4-BE49-F238E27FC236}">
                <a16:creationId xmlns:a16="http://schemas.microsoft.com/office/drawing/2014/main" id="{7DFA8247-C157-E211-A739-CF1EC1B19C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191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7855AEE-2A11-E31A-86B4-28DDC9D1E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054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こちらはマイクです。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6350F-0072-35C5-5218-D045209F9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934B0B-C1FB-D17A-3D89-23304478C7D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AB754E-E56B-F23D-5EE8-59953A5164B2}"/>
              </a:ext>
            </a:extLst>
          </p:cNvPr>
          <p:cNvSpPr txBox="1"/>
          <p:nvPr/>
        </p:nvSpPr>
        <p:spPr>
          <a:xfrm>
            <a:off x="1452481" y="4128490"/>
            <a:ext cx="62390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Ito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56A417-6E1D-C830-232E-8349769214A6}"/>
              </a:ext>
            </a:extLst>
          </p:cNvPr>
          <p:cNvSpPr txBox="1"/>
          <p:nvPr/>
        </p:nvSpPr>
        <p:spPr>
          <a:xfrm>
            <a:off x="914497" y="690490"/>
            <a:ext cx="7314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伊藤さん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Ito. She is my teacher.">
            <a:hlinkClick r:id="" action="ppaction://media"/>
            <a:extLst>
              <a:ext uri="{FF2B5EF4-FFF2-40B4-BE49-F238E27FC236}">
                <a16:creationId xmlns:a16="http://schemas.microsoft.com/office/drawing/2014/main" id="{71893402-5539-C78E-AA67-525557876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2213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568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4AE1A-B0F9-5695-2FB5-884FEA0FE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0F0F4F-DBC8-E62A-476F-BB634D4482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111B32-4C95-F3EC-B84F-2DDE0B93042C}"/>
              </a:ext>
            </a:extLst>
          </p:cNvPr>
          <p:cNvSpPr txBox="1"/>
          <p:nvPr/>
        </p:nvSpPr>
        <p:spPr>
          <a:xfrm>
            <a:off x="850464" y="2409490"/>
            <a:ext cx="74430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Ito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That is Ms. Ito. She is my teacher.">
            <a:hlinkClick r:id="" action="ppaction://media"/>
            <a:extLst>
              <a:ext uri="{FF2B5EF4-FFF2-40B4-BE49-F238E27FC236}">
                <a16:creationId xmlns:a16="http://schemas.microsoft.com/office/drawing/2014/main" id="{3092D291-C497-A740-D459-68F6140C3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2213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808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01333-0FC8-0827-8DA4-8533AB19A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3E03AAB-F915-9D68-1FA4-0CD8D9979B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909736-2FFE-B757-7AE8-BE573532E325}"/>
              </a:ext>
            </a:extLst>
          </p:cNvPr>
          <p:cNvSpPr txBox="1"/>
          <p:nvPr/>
        </p:nvSpPr>
        <p:spPr>
          <a:xfrm>
            <a:off x="968187" y="2321004"/>
            <a:ext cx="7207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伊藤さん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Ito. She is my teacher.">
            <a:hlinkClick r:id="" action="ppaction://media"/>
            <a:extLst>
              <a:ext uri="{FF2B5EF4-FFF2-40B4-BE49-F238E27FC236}">
                <a16:creationId xmlns:a16="http://schemas.microsoft.com/office/drawing/2014/main" id="{10BB18C7-F942-F9FC-564C-F7846A24CC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2213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51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06F0E-BD8E-BCB0-F4FB-41B6FCA46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763213F-32DB-204C-7A02-6D3094798D5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88FA184-335A-E3C5-34F6-61C2578A7BFD}"/>
              </a:ext>
            </a:extLst>
          </p:cNvPr>
          <p:cNvSpPr txBox="1"/>
          <p:nvPr/>
        </p:nvSpPr>
        <p:spPr>
          <a:xfrm>
            <a:off x="1151163" y="4128490"/>
            <a:ext cx="6841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classmate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793D07-1B2D-0863-927D-9C94D837CECB}"/>
              </a:ext>
            </a:extLst>
          </p:cNvPr>
          <p:cNvSpPr txBox="1"/>
          <p:nvPr/>
        </p:nvSpPr>
        <p:spPr>
          <a:xfrm>
            <a:off x="67258" y="690490"/>
            <a:ext cx="90094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私のクラスメイト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ana. She is my classmate.">
            <a:hlinkClick r:id="" action="ppaction://media"/>
            <a:extLst>
              <a:ext uri="{FF2B5EF4-FFF2-40B4-BE49-F238E27FC236}">
                <a16:creationId xmlns:a16="http://schemas.microsoft.com/office/drawing/2014/main" id="{27231F66-5348-5A14-263D-941DB1BCD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8650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158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5FC6E-E509-F1A6-8CCF-75AC08C3D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0222BC-9A2D-486D-78CE-63BBB06C27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D76A74-254A-7B3A-58D8-EF6F42DB9A62}"/>
              </a:ext>
            </a:extLst>
          </p:cNvPr>
          <p:cNvSpPr txBox="1"/>
          <p:nvPr/>
        </p:nvSpPr>
        <p:spPr>
          <a:xfrm>
            <a:off x="445122" y="2409490"/>
            <a:ext cx="82537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classmate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That is Nana. She is my classmate.">
            <a:hlinkClick r:id="" action="ppaction://media"/>
            <a:extLst>
              <a:ext uri="{FF2B5EF4-FFF2-40B4-BE49-F238E27FC236}">
                <a16:creationId xmlns:a16="http://schemas.microsoft.com/office/drawing/2014/main" id="{8FD57607-E509-0647-DE69-6EF0A0C3D4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8650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089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650D5-AAE3-FF37-9590-1F6A8222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27ADA7-763B-C40A-F2DB-FB60DF3E87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9EAD32-6334-1F8D-B084-D9561893789F}"/>
              </a:ext>
            </a:extLst>
          </p:cNvPr>
          <p:cNvSpPr txBox="1"/>
          <p:nvPr/>
        </p:nvSpPr>
        <p:spPr>
          <a:xfrm>
            <a:off x="67262" y="2321004"/>
            <a:ext cx="90094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私のクラスメイト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Nana. She is my classmate.">
            <a:hlinkClick r:id="" action="ppaction://media"/>
            <a:extLst>
              <a:ext uri="{FF2B5EF4-FFF2-40B4-BE49-F238E27FC236}">
                <a16:creationId xmlns:a16="http://schemas.microsoft.com/office/drawing/2014/main" id="{6EEFD2D0-7266-3568-2A62-AC4E54CE3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8650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641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69B66-3B77-EE67-5D53-99B293F0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21CB32E-D111-2E02-CDC0-08D91D7195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709" b="22546"/>
          <a:stretch/>
        </p:blipFill>
        <p:spPr>
          <a:xfrm>
            <a:off x="243756" y="988659"/>
            <a:ext cx="8658000" cy="7382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11649B-5EF6-F031-C1FB-8A6CF4901A91}"/>
              </a:ext>
            </a:extLst>
          </p:cNvPr>
          <p:cNvSpPr/>
          <p:nvPr/>
        </p:nvSpPr>
        <p:spPr>
          <a:xfrm>
            <a:off x="0" y="2355208"/>
            <a:ext cx="9144000" cy="450279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438C24-9603-5B9D-D1F7-BA464B731470}"/>
              </a:ext>
            </a:extLst>
          </p:cNvPr>
          <p:cNvSpPr txBox="1"/>
          <p:nvPr/>
        </p:nvSpPr>
        <p:spPr>
          <a:xfrm>
            <a:off x="537493" y="2603859"/>
            <a:ext cx="8069014" cy="38472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Canada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によって、「カナダ出身ではない」を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8C2A190-090D-F3E9-77A0-A05883F85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65CCC0-1CE6-0AD8-8388-2F0BBA9F1A93}"/>
              </a:ext>
            </a:extLst>
          </p:cNvPr>
          <p:cNvSpPr txBox="1"/>
          <p:nvPr/>
        </p:nvSpPr>
        <p:spPr>
          <a:xfrm>
            <a:off x="1032443" y="1748665"/>
            <a:ext cx="3539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彼はカナダの出身ではありません。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3194056745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9867-D127-F83A-A39A-EBC0EAC1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F5D3A7-688C-B108-323B-08D8F1BE0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6D66F3-33D4-A450-BAD9-DE1C2385A5B1}"/>
              </a:ext>
            </a:extLst>
          </p:cNvPr>
          <p:cNvSpPr txBox="1"/>
          <p:nvPr/>
        </p:nvSpPr>
        <p:spPr>
          <a:xfrm>
            <a:off x="746138" y="4636321"/>
            <a:ext cx="76517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66825C-FDAA-1F3F-AA64-E6F3ACB62D8B}"/>
              </a:ext>
            </a:extLst>
          </p:cNvPr>
          <p:cNvSpPr txBox="1"/>
          <p:nvPr/>
        </p:nvSpPr>
        <p:spPr>
          <a:xfrm>
            <a:off x="1898822" y="690490"/>
            <a:ext cx="53463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Canada.">
            <a:hlinkClick r:id="" action="ppaction://media"/>
            <a:extLst>
              <a:ext uri="{FF2B5EF4-FFF2-40B4-BE49-F238E27FC236}">
                <a16:creationId xmlns:a16="http://schemas.microsoft.com/office/drawing/2014/main" id="{0C9F3B45-C91E-F396-F3B5-820737005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43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B2B-354E-B552-9B99-9E06C9C8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8864BB-27F6-370F-F0DC-C9B2825A5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C2F59F-2A43-B892-3F87-7E41DCF0DB0D}"/>
              </a:ext>
            </a:extLst>
          </p:cNvPr>
          <p:cNvSpPr txBox="1"/>
          <p:nvPr/>
        </p:nvSpPr>
        <p:spPr>
          <a:xfrm>
            <a:off x="49443" y="2917321"/>
            <a:ext cx="90451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not from Canada.">
            <a:hlinkClick r:id="" action="ppaction://media"/>
            <a:extLst>
              <a:ext uri="{FF2B5EF4-FFF2-40B4-BE49-F238E27FC236}">
                <a16:creationId xmlns:a16="http://schemas.microsoft.com/office/drawing/2014/main" id="{08FADABC-9BD6-836D-B366-24A01A944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33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CEDC9-EA4F-48C5-D069-8A4286F9E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B6EC827-939E-9F09-E2A8-845AF667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8DD8673-E347-4C41-91E3-88351E38533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2B4166-BC0B-9384-909B-D1D210784041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my friend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C8F757-AF44-3983-FD8D-0CD260010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A1C30C-A6EA-F56E-F971-7411B8D8E43E}"/>
              </a:ext>
            </a:extLst>
          </p:cNvPr>
          <p:cNvSpPr txBox="1"/>
          <p:nvPr/>
        </p:nvSpPr>
        <p:spPr>
          <a:xfrm>
            <a:off x="2651519" y="1748665"/>
            <a:ext cx="208826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彼は私の友達です。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3125175510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DB09-EE08-C388-D14F-7F2BEDBE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2C7DFF-CCCF-5491-D7AD-3EE53B7B26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9B7AA0-CFF4-66B1-5376-588484A8C56A}"/>
              </a:ext>
            </a:extLst>
          </p:cNvPr>
          <p:cNvSpPr txBox="1"/>
          <p:nvPr/>
        </p:nvSpPr>
        <p:spPr>
          <a:xfrm>
            <a:off x="1898822" y="2321004"/>
            <a:ext cx="53463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Canada.">
            <a:hlinkClick r:id="" action="ppaction://media"/>
            <a:extLst>
              <a:ext uri="{FF2B5EF4-FFF2-40B4-BE49-F238E27FC236}">
                <a16:creationId xmlns:a16="http://schemas.microsoft.com/office/drawing/2014/main" id="{E40D1343-70B6-AA60-1EFC-45D745ADC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29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3DBD9-5D78-1302-0E2F-201FC4A2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A581C8E-0760-60BE-56D7-E76BDD6EE6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59DAB0-EFC7-9CAC-E4FE-C5A15E6EF384}"/>
              </a:ext>
            </a:extLst>
          </p:cNvPr>
          <p:cNvSpPr txBox="1"/>
          <p:nvPr/>
        </p:nvSpPr>
        <p:spPr>
          <a:xfrm>
            <a:off x="681754" y="4636321"/>
            <a:ext cx="77804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1F8651-5359-4FD5-B337-EF5A34B65E60}"/>
              </a:ext>
            </a:extLst>
          </p:cNvPr>
          <p:cNvSpPr txBox="1"/>
          <p:nvPr/>
        </p:nvSpPr>
        <p:spPr>
          <a:xfrm>
            <a:off x="1584111" y="690490"/>
            <a:ext cx="59757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America.">
            <a:hlinkClick r:id="" action="ppaction://media"/>
            <a:extLst>
              <a:ext uri="{FF2B5EF4-FFF2-40B4-BE49-F238E27FC236}">
                <a16:creationId xmlns:a16="http://schemas.microsoft.com/office/drawing/2014/main" id="{55D1E19C-D4E8-FA10-84E8-CB6C1C119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987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52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27E22-31C7-0608-7CA0-4C046F19C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66E022-F214-5FAC-33DD-70EDF3EF8E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4C1630-34E9-1B0E-36A0-2E06BD013906}"/>
              </a:ext>
            </a:extLst>
          </p:cNvPr>
          <p:cNvSpPr txBox="1"/>
          <p:nvPr/>
        </p:nvSpPr>
        <p:spPr>
          <a:xfrm>
            <a:off x="2205456" y="2409490"/>
            <a:ext cx="47330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not from America.">
            <a:hlinkClick r:id="" action="ppaction://media"/>
            <a:extLst>
              <a:ext uri="{FF2B5EF4-FFF2-40B4-BE49-F238E27FC236}">
                <a16:creationId xmlns:a16="http://schemas.microsoft.com/office/drawing/2014/main" id="{863B36F9-E9FA-6D78-4B5C-FE62EB34E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987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189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3AD27-1803-41E5-509D-EF207C12C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9404FD-DD58-C113-4022-2345720699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4B396D-CCDD-5FAD-D4BE-CEFCEDD58A72}"/>
              </a:ext>
            </a:extLst>
          </p:cNvPr>
          <p:cNvSpPr txBox="1"/>
          <p:nvPr/>
        </p:nvSpPr>
        <p:spPr>
          <a:xfrm>
            <a:off x="1551839" y="2321004"/>
            <a:ext cx="60403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America.">
            <a:hlinkClick r:id="" action="ppaction://media"/>
            <a:extLst>
              <a:ext uri="{FF2B5EF4-FFF2-40B4-BE49-F238E27FC236}">
                <a16:creationId xmlns:a16="http://schemas.microsoft.com/office/drawing/2014/main" id="{1F94C5EE-9FDF-37E0-140F-CDD557E57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987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36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B6E9-068A-9360-AA86-E417968CE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FB1398-6773-D478-28A6-5987EFE78C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DBE403-A03D-535D-DCCD-3B6CE3C4BF22}"/>
              </a:ext>
            </a:extLst>
          </p:cNvPr>
          <p:cNvSpPr txBox="1"/>
          <p:nvPr/>
        </p:nvSpPr>
        <p:spPr>
          <a:xfrm>
            <a:off x="1032733" y="4636321"/>
            <a:ext cx="70785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EF1D63-BE5D-28BE-4DFA-BD34CDDA886A}"/>
              </a:ext>
            </a:extLst>
          </p:cNvPr>
          <p:cNvSpPr txBox="1"/>
          <p:nvPr/>
        </p:nvSpPr>
        <p:spPr>
          <a:xfrm>
            <a:off x="1281527" y="690490"/>
            <a:ext cx="6580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ジョーンズさん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not Ms. Jones.">
            <a:hlinkClick r:id="" action="ppaction://media"/>
            <a:extLst>
              <a:ext uri="{FF2B5EF4-FFF2-40B4-BE49-F238E27FC236}">
                <a16:creationId xmlns:a16="http://schemas.microsoft.com/office/drawing/2014/main" id="{4C12A731-6CDC-6167-4676-548CA82BC1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28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8DF6-F349-8388-5ADE-8E8C78311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8027C3-6EDC-6595-77DA-D915C2C609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212173-1CC9-56EA-3023-876A233D4718}"/>
              </a:ext>
            </a:extLst>
          </p:cNvPr>
          <p:cNvSpPr txBox="1"/>
          <p:nvPr/>
        </p:nvSpPr>
        <p:spPr>
          <a:xfrm>
            <a:off x="205740" y="2917321"/>
            <a:ext cx="87325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not Ms. Jones.">
            <a:hlinkClick r:id="" action="ppaction://media"/>
            <a:extLst>
              <a:ext uri="{FF2B5EF4-FFF2-40B4-BE49-F238E27FC236}">
                <a16:creationId xmlns:a16="http://schemas.microsoft.com/office/drawing/2014/main" id="{0A300879-3BD0-C859-4EAB-4C384D476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05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65786-E658-C229-6AE1-471C9F9B5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C96FF2D-8670-0054-47EE-D23CEB3836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D4611D-3F39-B5C4-AF59-0D7E10DD73C5}"/>
              </a:ext>
            </a:extLst>
          </p:cNvPr>
          <p:cNvSpPr txBox="1"/>
          <p:nvPr/>
        </p:nvSpPr>
        <p:spPr>
          <a:xfrm>
            <a:off x="1281528" y="2321004"/>
            <a:ext cx="6580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ジョーンズさん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not Ms. Jones.">
            <a:hlinkClick r:id="" action="ppaction://media"/>
            <a:extLst>
              <a:ext uri="{FF2B5EF4-FFF2-40B4-BE49-F238E27FC236}">
                <a16:creationId xmlns:a16="http://schemas.microsoft.com/office/drawing/2014/main" id="{D98BEDCC-589A-0692-936D-2820A99F4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142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E9459-EBDF-9307-C526-1D56BE42F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2A7D248-B486-73BB-EB8A-0686E3C43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55771"/>
            <a:ext cx="8657070" cy="73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022E10-BA5B-CF63-27AD-3C2C1C70952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965D6A-15F2-BAFC-31F5-7D67F1DC4A01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A24589B-A900-C56C-91EF-66A88491C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F88990-93A9-79F9-CE24-516FD0340F95}"/>
              </a:ext>
            </a:extLst>
          </p:cNvPr>
          <p:cNvSpPr txBox="1"/>
          <p:nvPr/>
        </p:nvSpPr>
        <p:spPr>
          <a:xfrm>
            <a:off x="1032444" y="1748665"/>
            <a:ext cx="2054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彼女は学生ですか。</a:t>
            </a:r>
          </a:p>
        </p:txBody>
      </p:sp>
    </p:spTree>
    <p:extLst>
      <p:ext uri="{BB962C8B-B14F-4D97-AF65-F5344CB8AC3E}">
        <p14:creationId xmlns:p14="http://schemas.microsoft.com/office/powerpoint/2010/main" val="1710433111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11E0-07CD-F4AE-8D55-4A9826EC9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ECF921-B0BC-C314-3002-22F173D377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8FA28-A4D8-7596-8A49-8D480C70E6BE}"/>
              </a:ext>
            </a:extLst>
          </p:cNvPr>
          <p:cNvSpPr txBox="1"/>
          <p:nvPr/>
        </p:nvSpPr>
        <p:spPr>
          <a:xfrm>
            <a:off x="1642671" y="4636321"/>
            <a:ext cx="58586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AAC14E-2E1E-C0F1-06B9-1703B1CE908E}"/>
              </a:ext>
            </a:extLst>
          </p:cNvPr>
          <p:cNvSpPr txBox="1"/>
          <p:nvPr/>
        </p:nvSpPr>
        <p:spPr>
          <a:xfrm>
            <a:off x="1581471" y="1195167"/>
            <a:ext cx="5981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 student">
            <a:hlinkClick r:id="" action="ppaction://media"/>
            <a:extLst>
              <a:ext uri="{FF2B5EF4-FFF2-40B4-BE49-F238E27FC236}">
                <a16:creationId xmlns:a16="http://schemas.microsoft.com/office/drawing/2014/main" id="{E173CFD4-1AAF-7C6E-8698-F8BA18CDA0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48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678210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1B29B-D057-4086-02DB-CCFD925A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63A8D1-CBF6-8682-FA9D-5684D401D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79B421-F9CC-BE13-0E3E-4EC769570C97}"/>
              </a:ext>
            </a:extLst>
          </p:cNvPr>
          <p:cNvSpPr txBox="1"/>
          <p:nvPr/>
        </p:nvSpPr>
        <p:spPr>
          <a:xfrm>
            <a:off x="1183062" y="2917321"/>
            <a:ext cx="67778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she a student">
            <a:hlinkClick r:id="" action="ppaction://media"/>
            <a:extLst>
              <a:ext uri="{FF2B5EF4-FFF2-40B4-BE49-F238E27FC236}">
                <a16:creationId xmlns:a16="http://schemas.microsoft.com/office/drawing/2014/main" id="{F808E85B-BB8F-097A-E7E9-964B44663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0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1F54-2A31-6A55-EBF9-CA385FDA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5B2B0B-2986-6050-2215-10C5947385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C21135-F34A-9A67-9073-35A58D883169}"/>
              </a:ext>
            </a:extLst>
          </p:cNvPr>
          <p:cNvSpPr txBox="1"/>
          <p:nvPr/>
        </p:nvSpPr>
        <p:spPr>
          <a:xfrm>
            <a:off x="1581472" y="2875002"/>
            <a:ext cx="5981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 student">
            <a:hlinkClick r:id="" action="ppaction://media"/>
            <a:extLst>
              <a:ext uri="{FF2B5EF4-FFF2-40B4-BE49-F238E27FC236}">
                <a16:creationId xmlns:a16="http://schemas.microsoft.com/office/drawing/2014/main" id="{36047984-6CD9-6DF7-3B4B-D77F20A837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307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DC84-F4A1-9A7A-D086-6E2B09267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6B69CF-A9E6-D08C-E9B0-FA610E20ADB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50682A-84D6-0D3F-C7E8-DAD415379A03}"/>
              </a:ext>
            </a:extLst>
          </p:cNvPr>
          <p:cNvSpPr txBox="1"/>
          <p:nvPr/>
        </p:nvSpPr>
        <p:spPr>
          <a:xfrm>
            <a:off x="306593" y="4636321"/>
            <a:ext cx="85308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7BD37E-3DEE-4C54-2D73-C6CA19DA27F9}"/>
              </a:ext>
            </a:extLst>
          </p:cNvPr>
          <p:cNvSpPr txBox="1"/>
          <p:nvPr/>
        </p:nvSpPr>
        <p:spPr>
          <a:xfrm>
            <a:off x="672400" y="1198322"/>
            <a:ext cx="77991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n English teacher">
            <a:hlinkClick r:id="" action="ppaction://media"/>
            <a:extLst>
              <a:ext uri="{FF2B5EF4-FFF2-40B4-BE49-F238E27FC236}">
                <a16:creationId xmlns:a16="http://schemas.microsoft.com/office/drawing/2014/main" id="{B0F81DDF-7FEB-1329-1574-83FECE23B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99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89F42-ACB5-3952-3E63-B55268282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696345-0DDF-0480-CBC8-FABAE8E14C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12EB21-7BA6-E433-6615-49FCFF975CBB}"/>
              </a:ext>
            </a:extLst>
          </p:cNvPr>
          <p:cNvSpPr txBox="1"/>
          <p:nvPr/>
        </p:nvSpPr>
        <p:spPr>
          <a:xfrm>
            <a:off x="852542" y="2409490"/>
            <a:ext cx="74389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English [t------]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she an English teacher">
            <a:hlinkClick r:id="" action="ppaction://media"/>
            <a:extLst>
              <a:ext uri="{FF2B5EF4-FFF2-40B4-BE49-F238E27FC236}">
                <a16:creationId xmlns:a16="http://schemas.microsoft.com/office/drawing/2014/main" id="{95C178CC-7E7B-3D75-F0CF-6AA75D6140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58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1FF4-4A4E-E44B-A649-09EBBBC5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014DAD-27EC-335A-9F1C-160760C9FC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178115-D43E-CA1A-AF5E-42F6AED1745B}"/>
              </a:ext>
            </a:extLst>
          </p:cNvPr>
          <p:cNvSpPr txBox="1"/>
          <p:nvPr/>
        </p:nvSpPr>
        <p:spPr>
          <a:xfrm>
            <a:off x="672402" y="2875002"/>
            <a:ext cx="779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n English teacher">
            <a:hlinkClick r:id="" action="ppaction://media"/>
            <a:extLst>
              <a:ext uri="{FF2B5EF4-FFF2-40B4-BE49-F238E27FC236}">
                <a16:creationId xmlns:a16="http://schemas.microsoft.com/office/drawing/2014/main" id="{0295B56F-358E-1DB8-7A58-D6AF4DC61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046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E65D8-DC07-883E-4410-0B60C7EA3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CA3840-28D0-523D-5E31-6E82A319FE1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2973EB-13D1-FBAA-17DA-47D28F9A9981}"/>
              </a:ext>
            </a:extLst>
          </p:cNvPr>
          <p:cNvSpPr txBox="1"/>
          <p:nvPr/>
        </p:nvSpPr>
        <p:spPr>
          <a:xfrm>
            <a:off x="1008526" y="4636321"/>
            <a:ext cx="71269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soccer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A218D2-5806-080C-CF8B-CA45456A07C4}"/>
              </a:ext>
            </a:extLst>
          </p:cNvPr>
          <p:cNvSpPr txBox="1"/>
          <p:nvPr/>
        </p:nvSpPr>
        <p:spPr>
          <a:xfrm>
            <a:off x="672400" y="1198322"/>
            <a:ext cx="77991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he a soccer player">
            <a:hlinkClick r:id="" action="ppaction://media"/>
            <a:extLst>
              <a:ext uri="{FF2B5EF4-FFF2-40B4-BE49-F238E27FC236}">
                <a16:creationId xmlns:a16="http://schemas.microsoft.com/office/drawing/2014/main" id="{9B503912-756D-01D5-C2EB-9E604A283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366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805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F502E-6C57-44DA-8BE7-63E7DE1DB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04E95B-6146-B935-5CDE-930A6D9A4E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5BA822-AE6F-791A-C177-808B765C03ED}"/>
              </a:ext>
            </a:extLst>
          </p:cNvPr>
          <p:cNvSpPr txBox="1"/>
          <p:nvPr/>
        </p:nvSpPr>
        <p:spPr>
          <a:xfrm>
            <a:off x="247426" y="2917321"/>
            <a:ext cx="864914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soccer [p-----]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he a soccer player">
            <a:hlinkClick r:id="" action="ppaction://media"/>
            <a:extLst>
              <a:ext uri="{FF2B5EF4-FFF2-40B4-BE49-F238E27FC236}">
                <a16:creationId xmlns:a16="http://schemas.microsoft.com/office/drawing/2014/main" id="{1B1EDFB7-A16F-444A-B36A-CA26D311A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366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020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B373C-9EBA-3155-2F34-63537882B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6584B7-6E02-DCE4-C60D-44B052A5D7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64CF32-1885-6A24-4F7D-580D213042E9}"/>
              </a:ext>
            </a:extLst>
          </p:cNvPr>
          <p:cNvSpPr txBox="1"/>
          <p:nvPr/>
        </p:nvSpPr>
        <p:spPr>
          <a:xfrm>
            <a:off x="672401" y="2875002"/>
            <a:ext cx="77991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he a soccer player">
            <a:hlinkClick r:id="" action="ppaction://media"/>
            <a:extLst>
              <a:ext uri="{FF2B5EF4-FFF2-40B4-BE49-F238E27FC236}">
                <a16:creationId xmlns:a16="http://schemas.microsoft.com/office/drawing/2014/main" id="{0F29920E-ADDD-D10A-9707-46C5701CD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366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056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07E8-F9DD-A5C7-8F76-E43E3DEB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9048DD-653A-AEF1-0465-019423BD0C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05B3E4-2C11-E120-45D5-575E1BC71BC9}"/>
              </a:ext>
            </a:extLst>
          </p:cNvPr>
          <p:cNvSpPr txBox="1"/>
          <p:nvPr/>
        </p:nvSpPr>
        <p:spPr>
          <a:xfrm>
            <a:off x="1829204" y="4128490"/>
            <a:ext cx="5485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002654-F1B9-32D5-9A28-77337E67B959}"/>
              </a:ext>
            </a:extLst>
          </p:cNvPr>
          <p:cNvSpPr txBox="1"/>
          <p:nvPr/>
        </p:nvSpPr>
        <p:spPr>
          <a:xfrm>
            <a:off x="1294300" y="63025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ike. He is my friend.">
            <a:hlinkClick r:id="" action="ppaction://media"/>
            <a:extLst>
              <a:ext uri="{FF2B5EF4-FFF2-40B4-BE49-F238E27FC236}">
                <a16:creationId xmlns:a16="http://schemas.microsoft.com/office/drawing/2014/main" id="{FF9674EF-A896-909D-7190-0E82DFAF48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157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99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60AA2-567F-D8B4-9EA2-4E5707E0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417AC7-8711-B757-6360-FDD26458F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5AFACE-DEAE-2F23-0266-23C9E4B5E0BD}"/>
              </a:ext>
            </a:extLst>
          </p:cNvPr>
          <p:cNvSpPr txBox="1"/>
          <p:nvPr/>
        </p:nvSpPr>
        <p:spPr>
          <a:xfrm>
            <a:off x="1344909" y="2409490"/>
            <a:ext cx="64541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This is Mike. He is my friend.">
            <a:hlinkClick r:id="" action="ppaction://media"/>
            <a:extLst>
              <a:ext uri="{FF2B5EF4-FFF2-40B4-BE49-F238E27FC236}">
                <a16:creationId xmlns:a16="http://schemas.microsoft.com/office/drawing/2014/main" id="{3ADBE716-F8BC-28EE-00ED-20976DE2D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157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11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7EDA-0850-62CF-C0EA-8E8137761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4B22BA-8D45-8C8D-3DD5-6105B84B02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0BF351-CB07-8004-19A6-B069F5C1B29A}"/>
              </a:ext>
            </a:extLst>
          </p:cNvPr>
          <p:cNvSpPr txBox="1"/>
          <p:nvPr/>
        </p:nvSpPr>
        <p:spPr>
          <a:xfrm>
            <a:off x="1294302" y="232100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ike. He is my friend.">
            <a:hlinkClick r:id="" action="ppaction://media"/>
            <a:extLst>
              <a:ext uri="{FF2B5EF4-FFF2-40B4-BE49-F238E27FC236}">
                <a16:creationId xmlns:a16="http://schemas.microsoft.com/office/drawing/2014/main" id="{936E5B96-F8A6-8AFC-AF60-AC247204A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157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7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4802C-C95E-8E08-5404-4B9820EBD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3A8A6B-49CB-110C-9E94-33E0BBB15A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02656D-8FAB-F8EB-CDDC-7F3D6C9F06E2}"/>
              </a:ext>
            </a:extLst>
          </p:cNvPr>
          <p:cNvSpPr txBox="1"/>
          <p:nvPr/>
        </p:nvSpPr>
        <p:spPr>
          <a:xfrm>
            <a:off x="1829204" y="4128490"/>
            <a:ext cx="5485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A7C0E5-6A00-2386-C9BC-D72E3E4E63B2}"/>
              </a:ext>
            </a:extLst>
          </p:cNvPr>
          <p:cNvSpPr txBox="1"/>
          <p:nvPr/>
        </p:nvSpPr>
        <p:spPr>
          <a:xfrm>
            <a:off x="1294300" y="63025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Jun. He is my friend.">
            <a:hlinkClick r:id="" action="ppaction://media"/>
            <a:extLst>
              <a:ext uri="{FF2B5EF4-FFF2-40B4-BE49-F238E27FC236}">
                <a16:creationId xmlns:a16="http://schemas.microsoft.com/office/drawing/2014/main" id="{4843FB4A-CD51-CD63-5897-F44C5B9B7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383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B99B0-D273-8D34-7128-FA97933C6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2165B48-5246-A5E2-A1AA-CF066391D3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FC7C82-4DC4-3A77-FC0F-237F3B2A4B3C}"/>
              </a:ext>
            </a:extLst>
          </p:cNvPr>
          <p:cNvSpPr txBox="1"/>
          <p:nvPr/>
        </p:nvSpPr>
        <p:spPr>
          <a:xfrm>
            <a:off x="1168092" y="2409490"/>
            <a:ext cx="68078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This is Jun. He is my friend.">
            <a:hlinkClick r:id="" action="ppaction://media"/>
            <a:extLst>
              <a:ext uri="{FF2B5EF4-FFF2-40B4-BE49-F238E27FC236}">
                <a16:creationId xmlns:a16="http://schemas.microsoft.com/office/drawing/2014/main" id="{BDB7D2E3-F4A9-1895-AF8A-76D1EEF19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508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16243</TotalTime>
  <Words>962</Words>
  <Application>Microsoft Office PowerPoint</Application>
  <PresentationFormat>画面に合わせる (4:3)</PresentationFormat>
  <Paragraphs>168</Paragraphs>
  <Slides>47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47</vt:i4>
      </vt:variant>
    </vt:vector>
  </HeadingPairs>
  <TitlesOfParts>
    <vt:vector size="5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2046</cp:revision>
  <cp:lastPrinted>2016-06-23T16:36:17Z</cp:lastPrinted>
  <dcterms:created xsi:type="dcterms:W3CDTF">2016-05-30T03:13:09Z</dcterms:created>
  <dcterms:modified xsi:type="dcterms:W3CDTF">2025-09-30T04:43:12Z</dcterms:modified>
</cp:coreProperties>
</file>