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No.9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She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A2934EFC-2064-D5D2-46BA-780D6911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She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AA8634-32F0-6A91-C186-4CB7FFF53C4A}"/>
              </a:ext>
            </a:extLst>
          </p:cNvPr>
          <p:cNvSpPr/>
          <p:nvPr/>
        </p:nvSpPr>
        <p:spPr>
          <a:xfrm>
            <a:off x="834473" y="3968820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9F3F76-DD18-C825-0483-318F005733A5}"/>
              </a:ext>
            </a:extLst>
          </p:cNvPr>
          <p:cNvSpPr/>
          <p:nvPr/>
        </p:nvSpPr>
        <p:spPr>
          <a:xfrm>
            <a:off x="566057" y="4354287"/>
            <a:ext cx="68171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2" y="3244441"/>
            <a:ext cx="776420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587261" y="2536143"/>
            <a:ext cx="542897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50774"/>
            <a:ext cx="575371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P.28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・すでに話題にのぼっている人について言うとき、男性には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「彼は」を、女性には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「彼女は」を使う。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「～です」にあたる語はどちらも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・「彼［彼女］は～ではありません。」は、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を置く。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・「彼［彼女］は～ですか。」は、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を主語（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］）の前に出す。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3" grpId="0" animBg="1"/>
      <p:bldP spid="11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6F97B7-29BB-D672-A822-C13508F0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9743"/>
            <a:ext cx="8658000" cy="468884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AS_G1_09_01_kihon">
            <a:hlinkClick r:id="" action="ppaction://media"/>
            <a:extLst>
              <a:ext uri="{FF2B5EF4-FFF2-40B4-BE49-F238E27FC236}">
                <a16:creationId xmlns:a16="http://schemas.microsoft.com/office/drawing/2014/main" id="{4305A6E1-CC44-5EFD-6344-B01862CDE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9375" y="1704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P.29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彼は～です </a:t>
            </a:r>
            <a:r>
              <a:rPr kumimoji="1" lang="en-US" altLang="ja-JP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/ </a:t>
            </a:r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21DC5B-CFEE-D6CD-0D08-F53B1A22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2023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7970C1-1F0E-8CC8-E2D2-BDAB1450D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62023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3764194" y="3310150"/>
            <a:ext cx="421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        is       teacher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9_03_kihon_t_1">
            <a:hlinkClick r:id="" action="ppaction://media"/>
            <a:extLst>
              <a:ext uri="{FF2B5EF4-FFF2-40B4-BE49-F238E27FC236}">
                <a16:creationId xmlns:a16="http://schemas.microsoft.com/office/drawing/2014/main" id="{F584D3CB-E2E0-19CA-BC72-6BCB413B0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4275" y="1489075"/>
            <a:ext cx="406400" cy="406400"/>
          </a:xfrm>
          <a:prstGeom prst="rect">
            <a:avLst/>
          </a:prstGeom>
        </p:spPr>
      </p:pic>
      <p:pic>
        <p:nvPicPr>
          <p:cNvPr id="10" name="AS_G1_09_03_kihon_t_1">
            <a:hlinkClick r:id="" action="ppaction://media"/>
            <a:extLst>
              <a:ext uri="{FF2B5EF4-FFF2-40B4-BE49-F238E27FC236}">
                <a16:creationId xmlns:a16="http://schemas.microsoft.com/office/drawing/2014/main" id="{8366CE16-34C2-427F-64D8-3E4F1C5F23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9694" y="537415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A71DFB-AFA9-A4A1-9247-3EF64DA39D04}"/>
              </a:ext>
            </a:extLst>
          </p:cNvPr>
          <p:cNvSpPr txBox="1"/>
          <p:nvPr/>
        </p:nvSpPr>
        <p:spPr>
          <a:xfrm>
            <a:off x="2900752" y="4503327"/>
            <a:ext cx="442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       is       student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CE68F2-E9F9-9D85-F264-83A8B14E426E}"/>
              </a:ext>
            </a:extLst>
          </p:cNvPr>
          <p:cNvSpPr txBox="1"/>
          <p:nvPr/>
        </p:nvSpPr>
        <p:spPr>
          <a:xfrm>
            <a:off x="2832203" y="5735764"/>
            <a:ext cx="591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       is         from  America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9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A902C6-41ED-BB29-4739-F3DF9770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202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83000A-FCFE-A575-7743-94AE67645455}"/>
              </a:ext>
            </a:extLst>
          </p:cNvPr>
          <p:cNvSpPr txBox="1"/>
          <p:nvPr/>
        </p:nvSpPr>
        <p:spPr>
          <a:xfrm>
            <a:off x="3764194" y="3310150"/>
            <a:ext cx="421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        is       teacher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46F8DB-E1CC-1CCA-7B91-E6E7C9275ADB}"/>
              </a:ext>
            </a:extLst>
          </p:cNvPr>
          <p:cNvSpPr txBox="1"/>
          <p:nvPr/>
        </p:nvSpPr>
        <p:spPr>
          <a:xfrm>
            <a:off x="2900752" y="4503327"/>
            <a:ext cx="442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       is       student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1146DA-C6DA-6071-B6A5-31969F29C579}"/>
              </a:ext>
            </a:extLst>
          </p:cNvPr>
          <p:cNvSpPr txBox="1"/>
          <p:nvPr/>
        </p:nvSpPr>
        <p:spPr>
          <a:xfrm>
            <a:off x="2832203" y="5735764"/>
            <a:ext cx="591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       is         from  America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720B8D-5BDC-6BC0-3040-F4AA1CBAE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840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is Kazuma. He is a soccer player.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3" name="AS_G1_09_04_kihon_t_2">
            <a:hlinkClick r:id="" action="ppaction://media"/>
            <a:extLst>
              <a:ext uri="{FF2B5EF4-FFF2-40B4-BE49-F238E27FC236}">
                <a16:creationId xmlns:a16="http://schemas.microsoft.com/office/drawing/2014/main" id="{F61D70F0-2540-170C-9204-6001958BD1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7475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16243</TotalTime>
  <Words>256</Words>
  <Application>Microsoft Office PowerPoint</Application>
  <PresentationFormat>画面に合わせる (4:3)</PresentationFormat>
  <Paragraphs>27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2046</cp:revision>
  <cp:lastPrinted>2016-06-23T16:36:17Z</cp:lastPrinted>
  <dcterms:created xsi:type="dcterms:W3CDTF">2016-05-30T03:13:09Z</dcterms:created>
  <dcterms:modified xsi:type="dcterms:W3CDTF">2025-09-30T04:41:28Z</dcterms:modified>
</cp:coreProperties>
</file>