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4288" r:id="rId4"/>
    <p:sldId id="4289" r:id="rId5"/>
    <p:sldId id="2020" r:id="rId6"/>
    <p:sldId id="4290" r:id="rId7"/>
    <p:sldId id="4291" r:id="rId8"/>
    <p:sldId id="4292" r:id="rId9"/>
    <p:sldId id="2021" r:id="rId10"/>
    <p:sldId id="2022" r:id="rId11"/>
    <p:sldId id="4293" r:id="rId12"/>
    <p:sldId id="4294" r:id="rId13"/>
    <p:sldId id="4295" r:id="rId14"/>
    <p:sldId id="4296" r:id="rId15"/>
    <p:sldId id="4297" r:id="rId16"/>
    <p:sldId id="4298" r:id="rId17"/>
    <p:sldId id="4299" r:id="rId18"/>
    <p:sldId id="4300" r:id="rId19"/>
    <p:sldId id="4301" r:id="rId20"/>
    <p:sldId id="2014" r:id="rId21"/>
    <p:sldId id="2027" r:id="rId22"/>
    <p:sldId id="2028" r:id="rId23"/>
    <p:sldId id="2029" r:id="rId24"/>
    <p:sldId id="3622" r:id="rId25"/>
    <p:sldId id="4302" r:id="rId26"/>
    <p:sldId id="4303" r:id="rId27"/>
    <p:sldId id="4304" r:id="rId28"/>
    <p:sldId id="4305" r:id="rId29"/>
    <p:sldId id="4306" r:id="rId30"/>
    <p:sldId id="4307" r:id="rId31"/>
    <p:sldId id="4308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6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8_kihon_v3_boy">
            <a:hlinkClick r:id="" action="ppaction://media"/>
            <a:extLst>
              <a:ext uri="{FF2B5EF4-FFF2-40B4-BE49-F238E27FC236}">
                <a16:creationId xmlns:a16="http://schemas.microsoft.com/office/drawing/2014/main" id="{BF141E95-08E0-4B43-85A7-D49A72136E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14192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31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8_kihon_v3_boy">
            <a:hlinkClick r:id="" action="ppaction://media"/>
            <a:extLst>
              <a:ext uri="{FF2B5EF4-FFF2-40B4-BE49-F238E27FC236}">
                <a16:creationId xmlns:a16="http://schemas.microsoft.com/office/drawing/2014/main" id="{C8E6B6C1-4CC3-4386-BAAC-A84860E371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14192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374B1F-2144-2F5D-5F58-5965F813E22B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男の子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802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8_kihon_v4_he">
            <a:hlinkClick r:id="" action="ppaction://media"/>
            <a:extLst>
              <a:ext uri="{FF2B5EF4-FFF2-40B4-BE49-F238E27FC236}">
                <a16:creationId xmlns:a16="http://schemas.microsoft.com/office/drawing/2014/main" id="{1A7A1934-01A9-4478-BC14-89E12CB070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9477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7BA2BB5-D5A3-C753-D8D0-3E916644D32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8C4CCF0-14D7-C888-0954-F8CBCB96412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BF9DA9E-BBE5-F52C-A075-027A7152EEC9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彼は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21736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8_kihon_v4_he">
            <a:hlinkClick r:id="" action="ppaction://media"/>
            <a:extLst>
              <a:ext uri="{FF2B5EF4-FFF2-40B4-BE49-F238E27FC236}">
                <a16:creationId xmlns:a16="http://schemas.microsoft.com/office/drawing/2014/main" id="{DC0860E0-913D-4099-8775-41A9A8065B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857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8_kihon_v4_he">
            <a:hlinkClick r:id="" action="ppaction://media"/>
            <a:extLst>
              <a:ext uri="{FF2B5EF4-FFF2-40B4-BE49-F238E27FC236}">
                <a16:creationId xmlns:a16="http://schemas.microsoft.com/office/drawing/2014/main" id="{02067D58-C60C-4B50-B17B-34560F9F84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94773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ADE41A-3670-B6B8-6813-B1ACF4F49686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72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8_kihon_v5_she">
            <a:hlinkClick r:id="" action="ppaction://media"/>
            <a:extLst>
              <a:ext uri="{FF2B5EF4-FFF2-40B4-BE49-F238E27FC236}">
                <a16:creationId xmlns:a16="http://schemas.microsoft.com/office/drawing/2014/main" id="{6F0CDDF0-408D-4A35-98D2-0726D987ED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D1BD3C-D875-B87C-4249-2F0813E1D548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FD15B39-33E9-D6CA-CE29-B49695DD5E4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E5A1C0B-FC8F-AE39-E708-24359B2D368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8998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8_kihon_v5_she">
            <a:hlinkClick r:id="" action="ppaction://media"/>
            <a:extLst>
              <a:ext uri="{FF2B5EF4-FFF2-40B4-BE49-F238E27FC236}">
                <a16:creationId xmlns:a16="http://schemas.microsoft.com/office/drawing/2014/main" id="{1FABA08B-F4B6-4956-95F7-2D00A9809F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47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8_kihon_v5_she">
            <a:hlinkClick r:id="" action="ppaction://media"/>
            <a:extLst>
              <a:ext uri="{FF2B5EF4-FFF2-40B4-BE49-F238E27FC236}">
                <a16:creationId xmlns:a16="http://schemas.microsoft.com/office/drawing/2014/main" id="{2CB8733E-BA9A-44CC-9A3C-B625BA6AD6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14F184-21C4-46AA-EBD4-A177CC92FAF1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2923473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4FF38C1-CD6E-4E64-8D45-30AA59815B2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8_kihon_v6_my">
            <a:hlinkClick r:id="" action="ppaction://media"/>
            <a:extLst>
              <a:ext uri="{FF2B5EF4-FFF2-40B4-BE49-F238E27FC236}">
                <a16:creationId xmlns:a16="http://schemas.microsoft.com/office/drawing/2014/main" id="{EED1E875-75F0-42DF-AE43-D21EB7785F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319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8_kihon_v6_my">
            <a:hlinkClick r:id="" action="ppaction://media"/>
            <a:extLst>
              <a:ext uri="{FF2B5EF4-FFF2-40B4-BE49-F238E27FC236}">
                <a16:creationId xmlns:a16="http://schemas.microsoft.com/office/drawing/2014/main" id="{9DD5CE12-80E8-46D4-B7C4-BF5B948A75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9556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</a:p>
        </p:txBody>
      </p:sp>
      <p:pic>
        <p:nvPicPr>
          <p:cNvPr id="7" name="G1_L8_kihon_v6_my">
            <a:hlinkClick r:id="" action="ppaction://media"/>
            <a:extLst>
              <a:ext uri="{FF2B5EF4-FFF2-40B4-BE49-F238E27FC236}">
                <a16:creationId xmlns:a16="http://schemas.microsoft.com/office/drawing/2014/main" id="{E5019D2D-DE4B-4EF7-B6B0-00C28947D1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32000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1116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8_kihon_v7_sister">
            <a:hlinkClick r:id="" action="ppaction://media"/>
            <a:extLst>
              <a:ext uri="{FF2B5EF4-FFF2-40B4-BE49-F238E27FC236}">
                <a16:creationId xmlns:a16="http://schemas.microsoft.com/office/drawing/2014/main" id="{5DC07D04-078D-4EAA-AA2B-A48C304B2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711200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52BFADF-F588-A2D4-8CD3-FE3BA46FDFA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718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sister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8_kihon_v7_sister">
            <a:hlinkClick r:id="" action="ppaction://media"/>
            <a:extLst>
              <a:ext uri="{FF2B5EF4-FFF2-40B4-BE49-F238E27FC236}">
                <a16:creationId xmlns:a16="http://schemas.microsoft.com/office/drawing/2014/main" id="{53199577-B8D3-4E84-99F8-7CD1B353CC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7112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0216662-8640-FC8B-3F8A-3671453D445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818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42E47C-0469-429A-9C13-02D703D6EF4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姉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妹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8_kihon_v7_sister">
            <a:hlinkClick r:id="" action="ppaction://media"/>
            <a:extLst>
              <a:ext uri="{FF2B5EF4-FFF2-40B4-BE49-F238E27FC236}">
                <a16:creationId xmlns:a16="http://schemas.microsoft.com/office/drawing/2014/main" id="{0D6B22B5-F1DB-42C5-A403-40F516594B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412875" y="711200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BB3B1010-3390-6AF9-9E83-AF70DD76ECB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8AB9766-F0EE-5E22-A4A7-BF1FA275B1D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58346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9B504B-652D-60B1-8377-DF62A779B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0E454AD-7F1D-2C49-04A6-58A4473823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08BA5D-EF54-1AC8-076A-3988AF3C211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7E64B63-4055-A744-B1A8-20A310A57AF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8_kihon_v1_who">
            <a:hlinkClick r:id="" action="ppaction://media"/>
            <a:extLst>
              <a:ext uri="{FF2B5EF4-FFF2-40B4-BE49-F238E27FC236}">
                <a16:creationId xmlns:a16="http://schemas.microsoft.com/office/drawing/2014/main" id="{AFB5C359-4036-4A1A-0563-2BA9ED5C56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DEA83F9-2F65-40F1-A28C-D79E56FEA2E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A7E4218-CE69-018E-3096-0F1A880E5D3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1986E45-A542-FFDB-3735-DB9AD7B21B7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A0520D-B51D-0CAD-593C-463C6A7D38D4}"/>
              </a:ext>
            </a:extLst>
          </p:cNvPr>
          <p:cNvSpPr/>
          <p:nvPr/>
        </p:nvSpPr>
        <p:spPr>
          <a:xfrm flipH="1">
            <a:off x="3187700" y="3508200"/>
            <a:ext cx="2768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190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BDF79-4944-3F22-F147-FA613967B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03B804-D4CC-12D3-A5CA-DF1C2058736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EEEBE12-CE7A-1DEF-1322-EB32BB4A4EE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E404CA3-9F23-59F8-7375-93E38C0043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4" name="G1_L8_kihon_v2_that">
            <a:hlinkClick r:id="" action="ppaction://media"/>
            <a:extLst>
              <a:ext uri="{FF2B5EF4-FFF2-40B4-BE49-F238E27FC236}">
                <a16:creationId xmlns:a16="http://schemas.microsoft.com/office/drawing/2014/main" id="{50ED3A1C-082C-742A-CAF9-1E0B58F7C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43100" y="10366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89CD733-AA7B-598A-8D9B-0C7BFD3521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1BC0515-11C0-36C2-A68B-19D331B121C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E653C63-3282-D565-1C9C-E6A76027845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7D21B15-9524-6155-F7F0-D4C7AC633E51}"/>
              </a:ext>
            </a:extLst>
          </p:cNvPr>
          <p:cNvSpPr/>
          <p:nvPr/>
        </p:nvSpPr>
        <p:spPr>
          <a:xfrm flipH="1">
            <a:off x="3111500" y="3519516"/>
            <a:ext cx="2921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671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326AA-2650-FAC4-2645-23C6C30CF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972D5D0-96CB-7FF2-6937-F1BD1A91AC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63A1E7-46C8-156E-9B75-72BF1187876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4213722-D74D-0CB6-0D14-258AFAE120C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1_L8_kihon_v3_boy">
            <a:hlinkClick r:id="" action="ppaction://media"/>
            <a:extLst>
              <a:ext uri="{FF2B5EF4-FFF2-40B4-BE49-F238E27FC236}">
                <a16:creationId xmlns:a16="http://schemas.microsoft.com/office/drawing/2014/main" id="{2D42F9EA-801B-E389-79FE-6F5C74AE2E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327275" y="14192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B17B62-710A-EDD6-4824-41B337EFBE1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1B05DBA-BEAE-0F34-21E9-8F49DF151E9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boy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BD104D-D308-B4A0-4B8C-665EFE35E65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69FE19-587F-C58F-0A70-67A17C9B0A5C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7210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48911-F392-720E-0D33-2435F1669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F04A90-B27A-7A15-B5F6-E7E5A1DD21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2F0B67-7AAF-6061-36BF-C22BD484675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C80AB0-B82A-D892-FCB5-E0967F26F9B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4" name="G1_L8_kihon_v4_he">
            <a:hlinkClick r:id="" action="ppaction://media"/>
            <a:extLst>
              <a:ext uri="{FF2B5EF4-FFF2-40B4-BE49-F238E27FC236}">
                <a16:creationId xmlns:a16="http://schemas.microsoft.com/office/drawing/2014/main" id="{5C833D74-11C7-4234-1718-B5D14EDABD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9477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BC37BF-8CDB-6F61-72ED-AA46D62A7519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B778FCE-ABF2-E8CC-9C85-B0D20FD8B38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330AEC5-0E60-BCE6-1F7C-D799D355D03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彼は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DB8EE74-C535-AA88-BDE8-7231F715FD3D}"/>
              </a:ext>
            </a:extLst>
          </p:cNvPr>
          <p:cNvSpPr/>
          <p:nvPr/>
        </p:nvSpPr>
        <p:spPr>
          <a:xfrm flipH="1">
            <a:off x="3479800" y="3429000"/>
            <a:ext cx="2184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140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24E4F-B270-4CAA-02D6-BDBB4F23B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5FD7B24-4118-CE09-3C34-75C8EDB269F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FEB33D5-448E-5E36-0316-157033A8A6B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6F13F-D359-150E-7045-37DC84E9B62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1_L8_kihon_v5_she">
            <a:hlinkClick r:id="" action="ppaction://media"/>
            <a:extLst>
              <a:ext uri="{FF2B5EF4-FFF2-40B4-BE49-F238E27FC236}">
                <a16:creationId xmlns:a16="http://schemas.microsoft.com/office/drawing/2014/main" id="{0FDB52F9-E70B-CFEA-1CBD-577FFD8C7A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3604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050DC38-CCBC-D1D6-CE8F-8166327F7C3E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0499D3-2979-95EE-436A-B6E79F84CA5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2845EB1-A30B-DC46-F9EF-7FDF7E1BC0A5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70AB66-9DFB-E572-CE44-04703DCF8F90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554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8_kihon_v1_who">
            <a:hlinkClick r:id="" action="ppaction://media"/>
            <a:extLst>
              <a:ext uri="{FF2B5EF4-FFF2-40B4-BE49-F238E27FC236}">
                <a16:creationId xmlns:a16="http://schemas.microsoft.com/office/drawing/2014/main" id="{6D5DBF50-13C8-4BE6-A883-B086A3A7D7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E2E87A1-A896-0D82-E340-C67677CBC0C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CCB28F1-7E16-96A0-71C6-46A016C6A3E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CAECD54-4D96-0015-2B9B-035FEFD6D4B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6112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51437-A7AF-C1EA-64DB-43F2D2B23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13751F-8FAD-82EB-E332-11C5593EA66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D2BF6FE-606E-BE71-9341-DA621E99B95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3F4A6DE-E8A3-2202-B1ED-4FD2FBA987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60CF4D4-6310-D282-2E9A-C07C7C832D2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9B696C7-34E3-CA4F-CD49-E964C994687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79E601-8EE0-5522-FD31-68980F866B6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8_kihon_v6_my">
            <a:hlinkClick r:id="" action="ppaction://media"/>
            <a:extLst>
              <a:ext uri="{FF2B5EF4-FFF2-40B4-BE49-F238E27FC236}">
                <a16:creationId xmlns:a16="http://schemas.microsoft.com/office/drawing/2014/main" id="{787CFEA7-CAAD-85A8-2BD9-D86873CCE4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32000" y="200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F1211A5-FF0F-DC03-2D2B-A23A7A592BEC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878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F1CFB-4A3F-F250-18A5-91D01BE19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2BF68B8-8CFB-8B0A-62A3-AF21B81B2E7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A8C2F6C-EE23-7437-BBDC-16C7003A8BD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35E3085-DB6E-53A8-8A3B-C94BF1C432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B4CCB1D-7C7B-A4DA-6EA2-74ECDDDD5ABF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D3E71A3-00E4-F08D-2F3B-CE9E0FCC8982}"/>
                </a:ext>
              </a:extLst>
            </p:cNvPr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姉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妹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55F8DC-8074-1F6B-B365-99F5C917910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sister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8_kihon_v7_sister">
            <a:hlinkClick r:id="" action="ppaction://media"/>
            <a:extLst>
              <a:ext uri="{FF2B5EF4-FFF2-40B4-BE49-F238E27FC236}">
                <a16:creationId xmlns:a16="http://schemas.microsoft.com/office/drawing/2014/main" id="{E071A246-7A0D-4CAF-EA2E-B40A980BBB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711200"/>
            <a:ext cx="609600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12EBD7F-63B1-6B43-D1FE-B88AFCEE684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FB8E5BE-A8E4-9DCC-19BA-D5A3EB1B7862}"/>
              </a:ext>
            </a:extLst>
          </p:cNvPr>
          <p:cNvSpPr/>
          <p:nvPr/>
        </p:nvSpPr>
        <p:spPr>
          <a:xfrm flipH="1">
            <a:off x="2717800" y="3429000"/>
            <a:ext cx="3708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827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8_kihon_v1_who">
            <a:hlinkClick r:id="" action="ppaction://media"/>
            <a:extLst>
              <a:ext uri="{FF2B5EF4-FFF2-40B4-BE49-F238E27FC236}">
                <a16:creationId xmlns:a16="http://schemas.microsoft.com/office/drawing/2014/main" id="{3911ED85-885F-4DE0-BDB8-7E473D5EE0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3039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8_kihon_v1_who">
            <a:hlinkClick r:id="" action="ppaction://media"/>
            <a:extLst>
              <a:ext uri="{FF2B5EF4-FFF2-40B4-BE49-F238E27FC236}">
                <a16:creationId xmlns:a16="http://schemas.microsoft.com/office/drawing/2014/main" id="{F093D0A8-8525-438F-98DA-4B9C70B29C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9175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66387C-4E6B-B3E4-C51F-E9D6603A9C7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だれ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720118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8_kihon_v2_that">
            <a:hlinkClick r:id="" action="ppaction://media"/>
            <a:extLst>
              <a:ext uri="{FF2B5EF4-FFF2-40B4-BE49-F238E27FC236}">
                <a16:creationId xmlns:a16="http://schemas.microsoft.com/office/drawing/2014/main" id="{01066BC7-56E2-4C7F-A796-55A351A586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0366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F070FA2-E5CE-1A44-2C51-5D227F5D9B8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2CCD5B3-B0D8-CE4D-C14F-46DE3C65C55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6407C2A-9E7E-079F-C025-7CE4517283C3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33360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8_kihon_v2_that">
            <a:hlinkClick r:id="" action="ppaction://media"/>
            <a:extLst>
              <a:ext uri="{FF2B5EF4-FFF2-40B4-BE49-F238E27FC236}">
                <a16:creationId xmlns:a16="http://schemas.microsoft.com/office/drawing/2014/main" id="{0B1AB2D9-A107-4253-80AB-B96AE285F5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140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8_kihon_v2_that">
            <a:hlinkClick r:id="" action="ppaction://media"/>
            <a:extLst>
              <a:ext uri="{FF2B5EF4-FFF2-40B4-BE49-F238E27FC236}">
                <a16:creationId xmlns:a16="http://schemas.microsoft.com/office/drawing/2014/main" id="{14E6A3E6-B991-4C5F-9198-414B291AFD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43100" y="103663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464ECC9-0894-4A9E-FC33-54033627B3A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988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8_kihon_v3_boy">
            <a:hlinkClick r:id="" action="ppaction://media"/>
            <a:extLst>
              <a:ext uri="{FF2B5EF4-FFF2-40B4-BE49-F238E27FC236}">
                <a16:creationId xmlns:a16="http://schemas.microsoft.com/office/drawing/2014/main" id="{8687F9B0-5142-47DF-8842-9095216E3C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327275" y="141922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0FA6FBC-839D-7E81-DB19-F407F18D9F0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33F6919-EBFE-29AB-CE24-8518C86A5E9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1D1A2F2-492B-A6BA-B28A-2544CDF27EE4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男の子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1551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16294</TotalTime>
  <Words>164</Words>
  <Application>Microsoft Office PowerPoint</Application>
  <PresentationFormat>画面に合わせる (4:3)</PresentationFormat>
  <Paragraphs>57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2042</cp:revision>
  <cp:lastPrinted>2016-06-23T16:36:17Z</cp:lastPrinted>
  <dcterms:created xsi:type="dcterms:W3CDTF">2016-05-30T03:13:09Z</dcterms:created>
  <dcterms:modified xsi:type="dcterms:W3CDTF">2025-09-30T04:44:38Z</dcterms:modified>
</cp:coreProperties>
</file>