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3668" r:id="rId2"/>
    <p:sldId id="3669" r:id="rId3"/>
    <p:sldId id="4309" r:id="rId4"/>
    <p:sldId id="4312" r:id="rId5"/>
    <p:sldId id="4313" r:id="rId6"/>
    <p:sldId id="4314" r:id="rId7"/>
    <p:sldId id="4315" r:id="rId8"/>
    <p:sldId id="4316" r:id="rId9"/>
    <p:sldId id="4317" r:id="rId10"/>
    <p:sldId id="4318" r:id="rId11"/>
    <p:sldId id="4319" r:id="rId12"/>
    <p:sldId id="4320" r:id="rId13"/>
    <p:sldId id="4321" r:id="rId14"/>
    <p:sldId id="4310" r:id="rId15"/>
    <p:sldId id="4311" r:id="rId16"/>
    <p:sldId id="4170" r:id="rId17"/>
    <p:sldId id="4270" r:id="rId18"/>
    <p:sldId id="4271" r:id="rId19"/>
    <p:sldId id="4272" r:id="rId20"/>
    <p:sldId id="4276" r:id="rId21"/>
    <p:sldId id="4277" r:id="rId22"/>
    <p:sldId id="4278" r:id="rId23"/>
    <p:sldId id="4273" r:id="rId24"/>
    <p:sldId id="4274" r:id="rId25"/>
    <p:sldId id="4275" r:id="rId2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8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66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7875C-6A0A-16EE-20B2-78F7C8D43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49168B6-413D-C55D-D69E-42D5D35656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6314D78-FE9A-56E8-8217-33F771DCFA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B8FCEA-C0AE-3A71-C639-B02342E041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90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1FCFC-87EE-CD5D-63CC-CD05F72F9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9523EB-74A9-5827-4AD7-5A8E082C0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E4EBA1-A8C7-5205-8E15-155B1497ED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4C8263-93C1-375B-F5F2-FBDDF0B0A8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0556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B9756-C644-3754-F091-910368E6A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69B868-8744-B628-8082-94BEC4632D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61D028-7D56-CBF7-F703-239BD65F18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402624-5459-322F-D490-3BB871C000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668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5F2AE-BCB7-85D7-A0DD-D454E8F6D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CC74C43-03D9-70BB-A1F7-BD187E8F97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2046D88-D7C5-01ED-5F0B-EF3B2C427F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7CD93DA-3E93-85EB-657C-0E174C736C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9609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7175A-7FE1-B379-32B6-F5919CC7C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48EA2C-B4EC-233D-77E6-BF0C392766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73648D-7C0F-01CE-8951-C6420F78DA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A3F3C7-E656-F792-D68F-F9289EEA5F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2480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EF5BE-272C-A8B9-18BF-75AAC28EF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5F0866-55C4-A655-E28C-FF721837FB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F0C0BFA-981F-1197-F48C-73DC12D5A1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2DEF6CF-B030-269E-D645-D2FE21ABF5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3998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9EF06-2903-3AE5-DA63-E3878EBBB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A591D9-4637-0799-31E7-5E5A36FA12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16AD2CE-3D71-D9AA-EF75-5C16C52D5C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FE5EF9-A46C-5D51-472B-BBAEE11F63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8404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0BACE-EA4E-F3A4-C9DC-588AF647B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C9C2D31-92D3-0D32-7685-5943E4D80D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2E5A0E-0A7C-54AF-705B-D6B675388E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7B1BAA-908E-1873-8048-19E6DAAEDA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2077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8A4D0-2D75-0BAC-973F-36D11A846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EFDD89E-7E72-F9D0-FD80-7002A0C15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679B8E4-C62C-996F-AA38-6B4F237663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FE23DE-4A63-A330-4022-9EFD093686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1588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3669F-60DC-28C2-CA9E-531CE1D09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E1796A-D1B1-AD0F-7FEE-4516627E7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94ECAB0-95A8-CDC3-D38B-FCCAF2333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25416C-3FBB-692B-B5E6-7B09037C7E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336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294C9-CFB1-FAA1-F6F0-BE01CD693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5A171F-D287-4E14-3863-35155F77F0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96997E-FE13-8AAC-58C3-F1F3F177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5AAFB3-9B29-34F3-7D82-6F25BD072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499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335D9-B7AD-F891-D8EB-35AA17F3A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C992828-B9A9-C498-B656-D2AF97FC07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7913B45-A7BD-82A7-DA81-3F6BCEEF82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CDE2F3-F1DC-107D-C5F3-9A922A5B36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532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63DD9-1CFF-3ABA-9EBE-7EFFD324A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ACDEC8F-3BB2-1865-3067-0471ABAA08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367230E-1472-E086-0678-C03D22A5DB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B9E41E-49D9-5FB0-0AEC-DA8B964129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320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B8566-902D-A676-F7A1-119C8A8BB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131657-8FD7-93F9-4DC2-A670F5972B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140CFC7-3BD5-08F9-2636-C7F2C56C16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530AF2D-0003-40EC-DB0A-8EC8428F31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07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340CD-6268-D4AA-B6CC-1B2ECF3A0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C40003B-89EE-CF25-42EA-46377721C7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E3931D1-31CD-792B-6678-3B3C0BB782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2EFDA0-6AB1-2579-B45E-FE0249524C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011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E9EC9-C498-C1F6-3344-8933CC478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330B93-F150-D1C8-8A26-4DCB33AB6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7E9D3D-880C-A6A5-EDE3-96D6A54635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65E915-2015-5610-0126-0FEBFB05B7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6899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E3C5B-D82C-FB3C-1B00-EDE5EE780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C0FCF31-B1A0-85D5-8C8F-A842F84FED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083A3D3-A6F1-72F3-C8D9-6531800014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4E6943-D4CF-B08A-D13D-08FBEAEC74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040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D702A-CB0C-B86C-41CB-9455EC486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290A7FB-51C0-7D10-A2DE-70002CD1A0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3FB2A42-905E-D51A-C041-4063488E37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5A61AA6-7F6A-5734-1BDD-D872EC59F3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099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A6107-B83A-01F2-AB02-567E49966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25DEB21-609B-E3A1-371C-DC15986AD57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094B76-A00B-175F-62BC-46EC2C7D88F5}"/>
              </a:ext>
            </a:extLst>
          </p:cNvPr>
          <p:cNvSpPr txBox="1"/>
          <p:nvPr/>
        </p:nvSpPr>
        <p:spPr>
          <a:xfrm>
            <a:off x="963506" y="2321004"/>
            <a:ext cx="72169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あの学生は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ho is that student  – He is Tom.">
            <a:hlinkClick r:id="" action="ppaction://media"/>
            <a:extLst>
              <a:ext uri="{FF2B5EF4-FFF2-40B4-BE49-F238E27FC236}">
                <a16:creationId xmlns:a16="http://schemas.microsoft.com/office/drawing/2014/main" id="{855F7E54-CCA6-0B9C-4443-E5F299BF52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55725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79406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94410-2D0A-9A67-CE70-8A5E1BDEE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6769649-590F-2394-AEDD-4E8634C9281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01D2BBF-86F4-3809-A2DE-637C5DEDC516}"/>
              </a:ext>
            </a:extLst>
          </p:cNvPr>
          <p:cNvSpPr txBox="1"/>
          <p:nvPr/>
        </p:nvSpPr>
        <p:spPr>
          <a:xfrm>
            <a:off x="1414732" y="4128490"/>
            <a:ext cx="631453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man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Mr. Brown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D4B33C-9B25-C941-AEF5-55680A83EE61}"/>
              </a:ext>
            </a:extLst>
          </p:cNvPr>
          <p:cNvSpPr txBox="1"/>
          <p:nvPr/>
        </p:nvSpPr>
        <p:spPr>
          <a:xfrm>
            <a:off x="573193" y="690490"/>
            <a:ext cx="79976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男性は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ブラウンさん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Who is this man  – He is Mr. Brown.">
            <a:hlinkClick r:id="" action="ppaction://media"/>
            <a:extLst>
              <a:ext uri="{FF2B5EF4-FFF2-40B4-BE49-F238E27FC236}">
                <a16:creationId xmlns:a16="http://schemas.microsoft.com/office/drawing/2014/main" id="{8F0DA6EB-CB3B-6A0D-B3EC-B663BE1872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12925" y="930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10241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DA0B5-FD0E-D407-08BB-C1DDF9F03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78C926B-DB7D-9D61-92FD-EFB1C5B78E4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41DE606-B1B0-0DF6-86F0-5390AE3EAB90}"/>
              </a:ext>
            </a:extLst>
          </p:cNvPr>
          <p:cNvSpPr txBox="1"/>
          <p:nvPr/>
        </p:nvSpPr>
        <p:spPr>
          <a:xfrm>
            <a:off x="969050" y="2409490"/>
            <a:ext cx="72059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man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[H-]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Mr. Brown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 </a:t>
            </a:r>
          </a:p>
        </p:txBody>
      </p:sp>
      <p:pic>
        <p:nvPicPr>
          <p:cNvPr id="3" name="Who is this man  – He is Mr. Brown.">
            <a:hlinkClick r:id="" action="ppaction://media"/>
            <a:extLst>
              <a:ext uri="{FF2B5EF4-FFF2-40B4-BE49-F238E27FC236}">
                <a16:creationId xmlns:a16="http://schemas.microsoft.com/office/drawing/2014/main" id="{1062F8DB-7B54-F911-0825-AAB1CC212E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12925" y="930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0948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F2B2F-0969-7A27-8B97-F8E6C1652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28DEF47-C15F-F0EB-1F35-41BA013A3A7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Who is this man  – He is Mr. Brown.">
            <a:hlinkClick r:id="" action="ppaction://media"/>
            <a:extLst>
              <a:ext uri="{FF2B5EF4-FFF2-40B4-BE49-F238E27FC236}">
                <a16:creationId xmlns:a16="http://schemas.microsoft.com/office/drawing/2014/main" id="{AC13046C-74D6-EB83-DEFE-7660738B74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812925" y="930275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52CF77C-F6A4-3EC8-EADE-B040EC8E54F7}"/>
              </a:ext>
            </a:extLst>
          </p:cNvPr>
          <p:cNvSpPr txBox="1"/>
          <p:nvPr/>
        </p:nvSpPr>
        <p:spPr>
          <a:xfrm>
            <a:off x="573193" y="2321004"/>
            <a:ext cx="79976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男性は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ブラウンさん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0856010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2DEC1-5B76-05CC-B43C-F3F889FA3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3BE223B7-21DD-74EA-0397-BBAD1CD1E8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7376" b="27436"/>
          <a:stretch/>
        </p:blipFill>
        <p:spPr>
          <a:xfrm>
            <a:off x="243756" y="1022215"/>
            <a:ext cx="8658000" cy="73823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4EF31D2-9F04-0E7F-231C-D6393AD287CA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569DC0-F236-D898-253A-855A28343AFA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Becky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は疑問詞で、「誰？」という意味をもちます。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Becky = Who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「ベッキーが誰なのか」を尋ねています。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6B744DD-C69A-6D93-F541-720DB4DA1B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A7E0C6-2CA1-E23F-49EA-466E5ED2B1C8}"/>
              </a:ext>
            </a:extLst>
          </p:cNvPr>
          <p:cNvSpPr txBox="1"/>
          <p:nvPr/>
        </p:nvSpPr>
        <p:spPr>
          <a:xfrm>
            <a:off x="1032444" y="1748665"/>
            <a:ext cx="266710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ベッキーとはだれですか。</a:t>
            </a:r>
          </a:p>
        </p:txBody>
      </p:sp>
    </p:spTree>
    <p:extLst>
      <p:ext uri="{BB962C8B-B14F-4D97-AF65-F5344CB8AC3E}">
        <p14:creationId xmlns:p14="http://schemas.microsoft.com/office/powerpoint/2010/main" val="1660686838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EA1BA-2769-A584-7F68-69DC804E3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8C971153-B082-4007-B003-2BBB78528B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2646" b="12751"/>
          <a:stretch/>
        </p:blipFill>
        <p:spPr>
          <a:xfrm>
            <a:off x="243756" y="1022215"/>
            <a:ext cx="8658000" cy="70979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F85F920-ACD4-D0C7-961C-04C9E23F0DAF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93C4F6-97C2-94E8-7720-FE0AC39E9218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sister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= my sister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Becky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（疑問文で尋ねられたもの）を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指しています。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60FFC16-837F-0334-05CF-E5C836F9B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304B37-5664-9E9C-608F-D8E62FAD9FA5}"/>
              </a:ext>
            </a:extLst>
          </p:cNvPr>
          <p:cNvSpPr txBox="1"/>
          <p:nvPr/>
        </p:nvSpPr>
        <p:spPr>
          <a:xfrm>
            <a:off x="1678395" y="1748665"/>
            <a:ext cx="213020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彼女は私の姉です。</a:t>
            </a:r>
          </a:p>
        </p:txBody>
      </p:sp>
    </p:spTree>
    <p:extLst>
      <p:ext uri="{BB962C8B-B14F-4D97-AF65-F5344CB8AC3E}">
        <p14:creationId xmlns:p14="http://schemas.microsoft.com/office/powerpoint/2010/main" val="496422320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59809-0F54-2683-FE8C-4FB9E6E60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E943BC8-CAE3-9375-B6EA-78F57E0E5A2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234D92-86E0-B4E6-0994-6A016FC6D8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EB77DE7-3B58-4AEA-709B-582A44FE645D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88C2E6-A13F-FE3C-6B04-5C9D182B5379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88921C0-3D2A-E9D8-63A3-06A026E8E79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311874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E487D-7149-5931-34D9-B2842F5F9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2C7107D-9929-D8FC-69D1-6B1813F65B7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B67904-2E61-7F5A-9DE2-4EF578E626DE}"/>
              </a:ext>
            </a:extLst>
          </p:cNvPr>
          <p:cNvSpPr txBox="1"/>
          <p:nvPr/>
        </p:nvSpPr>
        <p:spPr>
          <a:xfrm>
            <a:off x="1457865" y="4128490"/>
            <a:ext cx="622826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Becky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sister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DD1CC5-8022-9730-DED9-F616A22FD096}"/>
              </a:ext>
            </a:extLst>
          </p:cNvPr>
          <p:cNvSpPr txBox="1"/>
          <p:nvPr/>
        </p:nvSpPr>
        <p:spPr>
          <a:xfrm>
            <a:off x="664633" y="690490"/>
            <a:ext cx="7814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ベッキーとは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私の姉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Who is Becky  – She is my sister.">
            <a:hlinkClick r:id="" action="ppaction://media"/>
            <a:extLst>
              <a:ext uri="{FF2B5EF4-FFF2-40B4-BE49-F238E27FC236}">
                <a16:creationId xmlns:a16="http://schemas.microsoft.com/office/drawing/2014/main" id="{3A0B4670-852A-7B0F-C695-AA5AA85324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60525" y="1044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3256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60C03-FC35-3787-AAC0-E1616F2C6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DFA91DE-30B3-4274-2E58-ECEE789D90E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4388BD1-6CAB-A517-F329-C640183024D9}"/>
              </a:ext>
            </a:extLst>
          </p:cNvPr>
          <p:cNvSpPr txBox="1"/>
          <p:nvPr/>
        </p:nvSpPr>
        <p:spPr>
          <a:xfrm>
            <a:off x="997873" y="2409490"/>
            <a:ext cx="714825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Becky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[S--]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sister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 </a:t>
            </a:r>
          </a:p>
        </p:txBody>
      </p:sp>
      <p:pic>
        <p:nvPicPr>
          <p:cNvPr id="3" name="Who is Becky  – She is my sister.">
            <a:hlinkClick r:id="" action="ppaction://media"/>
            <a:extLst>
              <a:ext uri="{FF2B5EF4-FFF2-40B4-BE49-F238E27FC236}">
                <a16:creationId xmlns:a16="http://schemas.microsoft.com/office/drawing/2014/main" id="{1FF228D6-8827-55A3-21D8-B33BFBF40B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60525" y="1044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3124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9612A-BAA9-6D79-E711-EB672469D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7BE9C48-9758-7FD4-4328-B7C43F8FC57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08386D8-E2A6-0DAA-8174-FD9FEE84DFEF}"/>
              </a:ext>
            </a:extLst>
          </p:cNvPr>
          <p:cNvSpPr txBox="1"/>
          <p:nvPr/>
        </p:nvSpPr>
        <p:spPr>
          <a:xfrm>
            <a:off x="664633" y="2321004"/>
            <a:ext cx="7814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ベッキーとは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私の姉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ho is Becky  – She is my sister.">
            <a:hlinkClick r:id="" action="ppaction://media"/>
            <a:extLst>
              <a:ext uri="{FF2B5EF4-FFF2-40B4-BE49-F238E27FC236}">
                <a16:creationId xmlns:a16="http://schemas.microsoft.com/office/drawing/2014/main" id="{41CD7C54-6064-1B55-1FE2-9DBD898E6C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660525" y="1044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01886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8AA7C454-7C61-453A-26C8-6360DD8DC4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800" b="61357"/>
          <a:stretch/>
        </p:blipFill>
        <p:spPr>
          <a:xfrm>
            <a:off x="243756" y="1022215"/>
            <a:ext cx="8658000" cy="72145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boy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Who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は疑問詞で、「誰？」という意味をもちます。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ここでは、補語として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boy = Who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となり、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「あれが誰であるか」を尋ねています。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748665"/>
            <a:ext cx="254126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あの少年はだれですか。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BED97-EBF1-59E2-5166-FBBE03F65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70075C-D20E-48D7-01AB-CB2B2AC5C24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8C273D-2AC8-B40E-BEB4-873931424FF0}"/>
              </a:ext>
            </a:extLst>
          </p:cNvPr>
          <p:cNvSpPr txBox="1"/>
          <p:nvPr/>
        </p:nvSpPr>
        <p:spPr>
          <a:xfrm>
            <a:off x="1175374" y="4128490"/>
            <a:ext cx="679325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Yumi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mother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6001FF-D0D0-E17E-41E2-25BE84737889}"/>
              </a:ext>
            </a:extLst>
          </p:cNvPr>
          <p:cNvSpPr txBox="1"/>
          <p:nvPr/>
        </p:nvSpPr>
        <p:spPr>
          <a:xfrm>
            <a:off x="1166033" y="690490"/>
            <a:ext cx="68119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ユミとは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私の母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Who is Yumi  – She is my mother.">
            <a:hlinkClick r:id="" action="ppaction://media"/>
            <a:extLst>
              <a:ext uri="{FF2B5EF4-FFF2-40B4-BE49-F238E27FC236}">
                <a16:creationId xmlns:a16="http://schemas.microsoft.com/office/drawing/2014/main" id="{6B920758-1F0B-0549-B784-2529F598A2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8112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47768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9015D-22AB-824B-72F1-715515E25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932D70B-95F1-4771-F489-53B16C26952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826BF4-FC9B-5669-3137-E597D53C2BE7}"/>
              </a:ext>
            </a:extLst>
          </p:cNvPr>
          <p:cNvSpPr txBox="1"/>
          <p:nvPr/>
        </p:nvSpPr>
        <p:spPr>
          <a:xfrm>
            <a:off x="498936" y="2409490"/>
            <a:ext cx="814612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Yumi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[S--]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 mother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 </a:t>
            </a:r>
          </a:p>
        </p:txBody>
      </p:sp>
      <p:pic>
        <p:nvPicPr>
          <p:cNvPr id="3" name="Who is Yumi  – She is my mother.">
            <a:hlinkClick r:id="" action="ppaction://media"/>
            <a:extLst>
              <a:ext uri="{FF2B5EF4-FFF2-40B4-BE49-F238E27FC236}">
                <a16:creationId xmlns:a16="http://schemas.microsoft.com/office/drawing/2014/main" id="{9CDAB993-F206-4178-3B96-C54109CF86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8112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3559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9B6BC-7487-6074-0D52-5DF2B2C52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B9535A3-8F76-808E-2869-34183A5004D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A173D09-971D-B776-4C3B-C01F0F2BAF63}"/>
              </a:ext>
            </a:extLst>
          </p:cNvPr>
          <p:cNvSpPr txBox="1"/>
          <p:nvPr/>
        </p:nvSpPr>
        <p:spPr>
          <a:xfrm>
            <a:off x="1166034" y="2321004"/>
            <a:ext cx="68119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ユミとは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私の母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ho is Yumi  – She is my mother.">
            <a:hlinkClick r:id="" action="ppaction://media"/>
            <a:extLst>
              <a:ext uri="{FF2B5EF4-FFF2-40B4-BE49-F238E27FC236}">
                <a16:creationId xmlns:a16="http://schemas.microsoft.com/office/drawing/2014/main" id="{86055DA6-3D17-8AF4-905E-934F8CFEA1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8112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57421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221DA-9F47-88EF-154D-6FBDDBA7A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4DA98E2-3949-2F52-00D7-DE70F61D75C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1D7AE5-E513-DE5C-454C-91A522F5F4DB}"/>
              </a:ext>
            </a:extLst>
          </p:cNvPr>
          <p:cNvSpPr txBox="1"/>
          <p:nvPr/>
        </p:nvSpPr>
        <p:spPr>
          <a:xfrm>
            <a:off x="614576" y="4128490"/>
            <a:ext cx="791483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Sato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tennis player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377E375-F4ED-4161-555B-7B7E0DD3EB08}"/>
              </a:ext>
            </a:extLst>
          </p:cNvPr>
          <p:cNvSpPr txBox="1"/>
          <p:nvPr/>
        </p:nvSpPr>
        <p:spPr>
          <a:xfrm>
            <a:off x="564187" y="690490"/>
            <a:ext cx="801561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佐藤さんとは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テニス選手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Who is Ms. Sato  – She is a tennis player.">
            <a:hlinkClick r:id="" action="ppaction://media"/>
            <a:extLst>
              <a:ext uri="{FF2B5EF4-FFF2-40B4-BE49-F238E27FC236}">
                <a16:creationId xmlns:a16="http://schemas.microsoft.com/office/drawing/2014/main" id="{E610E6C1-F60B-DC52-B163-8CA77B0EB0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77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938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4E27F-6209-626B-4733-06038E648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0E9F02E-7036-E741-C8EF-B80D430D404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AB963B2-E902-A060-2D16-A18570C60A5C}"/>
              </a:ext>
            </a:extLst>
          </p:cNvPr>
          <p:cNvSpPr txBox="1"/>
          <p:nvPr/>
        </p:nvSpPr>
        <p:spPr>
          <a:xfrm>
            <a:off x="0" y="2409490"/>
            <a:ext cx="91440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Sato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[S--]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tennis [p-----]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 </a:t>
            </a:r>
          </a:p>
        </p:txBody>
      </p:sp>
      <p:pic>
        <p:nvPicPr>
          <p:cNvPr id="3" name="Who is Ms. Sato  – She is a tennis player.">
            <a:hlinkClick r:id="" action="ppaction://media"/>
            <a:extLst>
              <a:ext uri="{FF2B5EF4-FFF2-40B4-BE49-F238E27FC236}">
                <a16:creationId xmlns:a16="http://schemas.microsoft.com/office/drawing/2014/main" id="{5A089DE4-C8C2-162F-2CD1-6C5E1C421B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77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4235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26D3E-4CD6-6809-E90D-3B1521BAA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632C8A-1113-50A8-AAB9-3F324165A2C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D9453A9-AE7A-6E78-7568-7F1203550BFC}"/>
              </a:ext>
            </a:extLst>
          </p:cNvPr>
          <p:cNvSpPr txBox="1"/>
          <p:nvPr/>
        </p:nvSpPr>
        <p:spPr>
          <a:xfrm>
            <a:off x="564190" y="2321004"/>
            <a:ext cx="801561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佐藤さんとは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テニス選手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ho is Ms. Sato  – She is a tennis player.">
            <a:hlinkClick r:id="" action="ppaction://media"/>
            <a:extLst>
              <a:ext uri="{FF2B5EF4-FFF2-40B4-BE49-F238E27FC236}">
                <a16:creationId xmlns:a16="http://schemas.microsoft.com/office/drawing/2014/main" id="{EE140E06-4709-4B85-7825-C29A32692A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33525" y="77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9141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BB7CD-D147-5F93-C1C9-4072B6D91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4CD8530-957E-4A85-CBB8-9CD81D2126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9202" b="45955"/>
          <a:stretch/>
        </p:blipFill>
        <p:spPr>
          <a:xfrm>
            <a:off x="243756" y="1022215"/>
            <a:ext cx="8658000" cy="72145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8DAB01A-4A88-EC3A-BD80-8EA2D470BAAF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D75988D-A86C-D82B-BEDD-BABB04742717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Bill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= Bill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that boy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（疑問文で尋ねられたもの）を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指しています。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C482414-7915-94E8-D507-30B25E2B89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ADBC4D5-10E4-DB89-0C6E-47A5F30ECAA3}"/>
              </a:ext>
            </a:extLst>
          </p:cNvPr>
          <p:cNvSpPr txBox="1"/>
          <p:nvPr/>
        </p:nvSpPr>
        <p:spPr>
          <a:xfrm>
            <a:off x="1678396" y="1748665"/>
            <a:ext cx="164364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彼はビルです。</a:t>
            </a:r>
          </a:p>
        </p:txBody>
      </p:sp>
    </p:spTree>
    <p:extLst>
      <p:ext uri="{BB962C8B-B14F-4D97-AF65-F5344CB8AC3E}">
        <p14:creationId xmlns:p14="http://schemas.microsoft.com/office/powerpoint/2010/main" val="212641470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87402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5EDC8-BFE4-5994-621B-1C6AA2491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C72E4A-0A9E-43E0-3561-2909878D02D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185F7EF-FF21-1B5D-4522-9BEB969966D9}"/>
              </a:ext>
            </a:extLst>
          </p:cNvPr>
          <p:cNvSpPr txBox="1"/>
          <p:nvPr/>
        </p:nvSpPr>
        <p:spPr>
          <a:xfrm>
            <a:off x="1786178" y="4128490"/>
            <a:ext cx="557164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boy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AFCCD39-DC3D-537B-3B79-AFA924F53859}"/>
              </a:ext>
            </a:extLst>
          </p:cNvPr>
          <p:cNvSpPr txBox="1"/>
          <p:nvPr/>
        </p:nvSpPr>
        <p:spPr>
          <a:xfrm>
            <a:off x="963506" y="690490"/>
            <a:ext cx="72169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あの少年は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Who is that boy  – He is Bill.">
            <a:hlinkClick r:id="" action="ppaction://media"/>
            <a:extLst>
              <a:ext uri="{FF2B5EF4-FFF2-40B4-BE49-F238E27FC236}">
                <a16:creationId xmlns:a16="http://schemas.microsoft.com/office/drawing/2014/main" id="{0791158E-1EE7-C84B-A39B-121743F825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841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8342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1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ECAB1-329F-A208-CC11-FC24D749F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0D6593-F585-857C-55B9-98E7A5C07B7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A2E0D5C-ECF2-E17B-EC33-930CFFD85CDA}"/>
              </a:ext>
            </a:extLst>
          </p:cNvPr>
          <p:cNvSpPr txBox="1"/>
          <p:nvPr/>
        </p:nvSpPr>
        <p:spPr>
          <a:xfrm>
            <a:off x="1339531" y="2409490"/>
            <a:ext cx="646493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boy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[H-]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Bill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 </a:t>
            </a:r>
          </a:p>
        </p:txBody>
      </p:sp>
      <p:pic>
        <p:nvPicPr>
          <p:cNvPr id="3" name="Who is that boy  – He is Bill.">
            <a:hlinkClick r:id="" action="ppaction://media"/>
            <a:extLst>
              <a:ext uri="{FF2B5EF4-FFF2-40B4-BE49-F238E27FC236}">
                <a16:creationId xmlns:a16="http://schemas.microsoft.com/office/drawing/2014/main" id="{6E055ABC-97C7-568A-42F8-6DC11229CD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841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543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430F7-0691-853F-9BFF-F8A1AC7A4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EB9B5-A908-4E0F-07C4-FB443686F7E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25F9159-DDDA-75EF-767C-2F9A0F2298E9}"/>
              </a:ext>
            </a:extLst>
          </p:cNvPr>
          <p:cNvSpPr txBox="1"/>
          <p:nvPr/>
        </p:nvSpPr>
        <p:spPr>
          <a:xfrm>
            <a:off x="963506" y="2321004"/>
            <a:ext cx="72169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あの少年は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ビル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ho is that boy  – He is Bill.">
            <a:hlinkClick r:id="" action="ppaction://media"/>
            <a:extLst>
              <a:ext uri="{FF2B5EF4-FFF2-40B4-BE49-F238E27FC236}">
                <a16:creationId xmlns:a16="http://schemas.microsoft.com/office/drawing/2014/main" id="{E61CAA38-B331-2363-4D79-CB67869ACF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841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86946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CC7A1-10D1-904C-8869-40FA31414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6183229-C525-D5F5-0DD0-3700D37F2B8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FDCAB1-5ED7-B93A-F970-107A841BC601}"/>
              </a:ext>
            </a:extLst>
          </p:cNvPr>
          <p:cNvSpPr txBox="1"/>
          <p:nvPr/>
        </p:nvSpPr>
        <p:spPr>
          <a:xfrm>
            <a:off x="1162030" y="4128490"/>
            <a:ext cx="681994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student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9F588C-AFF6-E508-1F33-CF5027064EC1}"/>
              </a:ext>
            </a:extLst>
          </p:cNvPr>
          <p:cNvSpPr txBox="1"/>
          <p:nvPr/>
        </p:nvSpPr>
        <p:spPr>
          <a:xfrm>
            <a:off x="963506" y="690490"/>
            <a:ext cx="721698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あの学生は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トム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Who is that student  – He is Tom.">
            <a:hlinkClick r:id="" action="ppaction://media"/>
            <a:extLst>
              <a:ext uri="{FF2B5EF4-FFF2-40B4-BE49-F238E27FC236}">
                <a16:creationId xmlns:a16="http://schemas.microsoft.com/office/drawing/2014/main" id="{D1952208-54AD-36FB-3785-302EF5163C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55725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7334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36028-C132-EF7A-D5DB-617AE74C1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0ED0712-0D5D-6D1E-6106-6DEEBF3932C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495626-3C1E-0E1A-A793-AAA0B1478B19}"/>
              </a:ext>
            </a:extLst>
          </p:cNvPr>
          <p:cNvSpPr txBox="1"/>
          <p:nvPr/>
        </p:nvSpPr>
        <p:spPr>
          <a:xfrm>
            <a:off x="739690" y="2409490"/>
            <a:ext cx="766462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 student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[H-]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  </a:t>
            </a:r>
          </a:p>
        </p:txBody>
      </p:sp>
      <p:pic>
        <p:nvPicPr>
          <p:cNvPr id="3" name="Who is that student  – He is Tom.">
            <a:hlinkClick r:id="" action="ppaction://media"/>
            <a:extLst>
              <a:ext uri="{FF2B5EF4-FFF2-40B4-BE49-F238E27FC236}">
                <a16:creationId xmlns:a16="http://schemas.microsoft.com/office/drawing/2014/main" id="{87EC31FF-9F94-A88F-A27B-036FB70590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55725" y="1793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1155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16294</TotalTime>
  <Words>695</Words>
  <Application>Microsoft Office PowerPoint</Application>
  <PresentationFormat>画面に合わせる (4:3)</PresentationFormat>
  <Paragraphs>103</Paragraphs>
  <Slides>25</Slides>
  <Notes>18</Notes>
  <HiddenSlides>0</HiddenSlides>
  <MMClips>18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2042</cp:revision>
  <cp:lastPrinted>2016-06-23T16:36:17Z</cp:lastPrinted>
  <dcterms:created xsi:type="dcterms:W3CDTF">2016-05-30T03:13:09Z</dcterms:created>
  <dcterms:modified xsi:type="dcterms:W3CDTF">2025-09-30T04:45:21Z</dcterms:modified>
</cp:coreProperties>
</file>