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6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3581058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No.10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0">
            <a:extLst>
              <a:ext uri="{FF2B5EF4-FFF2-40B4-BE49-F238E27FC236}">
                <a16:creationId xmlns:a16="http://schemas.microsoft.com/office/drawing/2014/main" id="{35244F84-4884-C59B-DBD0-F5BA6FC9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She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05AFBC41-220F-FBF2-FFBE-EA97599F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Who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ではじまる疑問文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D2F3F7-3979-EB53-8285-F751821B0FCF}"/>
              </a:ext>
            </a:extLst>
          </p:cNvPr>
          <p:cNvSpPr/>
          <p:nvPr/>
        </p:nvSpPr>
        <p:spPr>
          <a:xfrm>
            <a:off x="557670" y="4027356"/>
            <a:ext cx="920752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242013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3642622"/>
            <a:ext cx="794430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2536981"/>
            <a:ext cx="91236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0" y="2150774"/>
            <a:ext cx="791471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P.30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・「だれ」と名前や間柄・身分をたずねるときは、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を文の最初に置く。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で「～はだれですか。」という意味を表す。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ではじまる疑問文は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と同様、文の終わりを下げ調子で読む。答えるときは、男性なら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、女性なら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で受ける。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0" grpId="0" animBg="1"/>
      <p:bldP spid="1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E2DD0E-46E9-890B-66CB-C70BE645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311668"/>
            <a:ext cx="8658000" cy="4860519"/>
          </a:xfrm>
          <a:prstGeom prst="rect">
            <a:avLst/>
          </a:prstGeom>
        </p:spPr>
      </p:pic>
      <p:pic>
        <p:nvPicPr>
          <p:cNvPr id="4" name="AS_G1_10_01_kihon">
            <a:hlinkClick r:id="" action="ppaction://media"/>
            <a:extLst>
              <a:ext uri="{FF2B5EF4-FFF2-40B4-BE49-F238E27FC236}">
                <a16:creationId xmlns:a16="http://schemas.microsoft.com/office/drawing/2014/main" id="{CA138B5F-3502-F4D4-819B-6AC9365F4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4931" y="15865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P.31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～はだれですか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9A6DC9-9116-8D70-EA4F-8F8D84EF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5150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60AA83A-95DE-ED2B-FBEA-6CD20CE9E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55150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264858" y="3310150"/>
            <a:ext cx="42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man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10_03_kihon_t_1">
            <a:hlinkClick r:id="" action="ppaction://media"/>
            <a:extLst>
              <a:ext uri="{FF2B5EF4-FFF2-40B4-BE49-F238E27FC236}">
                <a16:creationId xmlns:a16="http://schemas.microsoft.com/office/drawing/2014/main" id="{FE29A6DE-C569-69E5-08B8-ED2C655CAF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4775" y="942975"/>
            <a:ext cx="406400" cy="406400"/>
          </a:xfrm>
          <a:prstGeom prst="rect">
            <a:avLst/>
          </a:prstGeom>
        </p:spPr>
      </p:pic>
      <p:pic>
        <p:nvPicPr>
          <p:cNvPr id="10" name="AS_G1_10_03_kihon_t_1">
            <a:hlinkClick r:id="" action="ppaction://media"/>
            <a:extLst>
              <a:ext uri="{FF2B5EF4-FFF2-40B4-BE49-F238E27FC236}">
                <a16:creationId xmlns:a16="http://schemas.microsoft.com/office/drawing/2014/main" id="{C8583CD0-6D65-5108-1DC8-6DBF635796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4775" y="230716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4F93AB-8011-2F4D-CF65-40A2E7B45844}"/>
              </a:ext>
            </a:extLst>
          </p:cNvPr>
          <p:cNvSpPr txBox="1"/>
          <p:nvPr/>
        </p:nvSpPr>
        <p:spPr>
          <a:xfrm>
            <a:off x="1264858" y="4532462"/>
            <a:ext cx="451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singer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D672F3-0F75-DE97-9FF8-3FEE4D854864}"/>
              </a:ext>
            </a:extLst>
          </p:cNvPr>
          <p:cNvSpPr txBox="1"/>
          <p:nvPr/>
        </p:nvSpPr>
        <p:spPr>
          <a:xfrm>
            <a:off x="1264858" y="5709231"/>
            <a:ext cx="42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 boy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18654C-2F94-B93E-964B-266924DB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5150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25AAF1-E27D-37D8-48DB-2629D1DFC0A4}"/>
              </a:ext>
            </a:extLst>
          </p:cNvPr>
          <p:cNvSpPr txBox="1"/>
          <p:nvPr/>
        </p:nvSpPr>
        <p:spPr>
          <a:xfrm>
            <a:off x="1264858" y="3310150"/>
            <a:ext cx="42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man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2DEC27-F913-C0F1-783F-6A9A894C6FAD}"/>
              </a:ext>
            </a:extLst>
          </p:cNvPr>
          <p:cNvSpPr txBox="1"/>
          <p:nvPr/>
        </p:nvSpPr>
        <p:spPr>
          <a:xfrm>
            <a:off x="1264858" y="4532462"/>
            <a:ext cx="451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singer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E56D05-50A3-E685-C6ED-71EBD5471F64}"/>
              </a:ext>
            </a:extLst>
          </p:cNvPr>
          <p:cNvSpPr txBox="1"/>
          <p:nvPr/>
        </p:nvSpPr>
        <p:spPr>
          <a:xfrm>
            <a:off x="1264858" y="5709231"/>
            <a:ext cx="42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 boy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A287E72-5D2D-D3D3-CD8B-A125CDE86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916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is this old man?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10_04_kihon_t_2">
            <a:hlinkClick r:id="" action="ppaction://media"/>
            <a:extLst>
              <a:ext uri="{FF2B5EF4-FFF2-40B4-BE49-F238E27FC236}">
                <a16:creationId xmlns:a16="http://schemas.microsoft.com/office/drawing/2014/main" id="{CF8AB0EF-9623-E1BB-6FFF-145633B990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777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16294</TotalTime>
  <Words>219</Words>
  <Application>Microsoft Office PowerPoint</Application>
  <PresentationFormat>画面に合わせる (4:3)</PresentationFormat>
  <Paragraphs>24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2042</cp:revision>
  <cp:lastPrinted>2016-06-23T16:36:17Z</cp:lastPrinted>
  <dcterms:created xsi:type="dcterms:W3CDTF">2016-05-30T03:13:09Z</dcterms:created>
  <dcterms:modified xsi:type="dcterms:W3CDTF">2025-09-30T04:43:56Z</dcterms:modified>
</cp:coreProperties>
</file>