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729" r:id="rId4"/>
    <p:sldId id="3730" r:id="rId5"/>
    <p:sldId id="3731" r:id="rId6"/>
    <p:sldId id="3726" r:id="rId7"/>
    <p:sldId id="3727" r:id="rId8"/>
    <p:sldId id="3728" r:id="rId9"/>
    <p:sldId id="3782" r:id="rId10"/>
    <p:sldId id="3783" r:id="rId11"/>
    <p:sldId id="3784" r:id="rId12"/>
    <p:sldId id="2030" r:id="rId13"/>
    <p:sldId id="2031" r:id="rId14"/>
    <p:sldId id="2032" r:id="rId15"/>
    <p:sldId id="2024" r:id="rId16"/>
    <p:sldId id="2025" r:id="rId17"/>
    <p:sldId id="2026" r:id="rId18"/>
    <p:sldId id="3506" r:id="rId19"/>
    <p:sldId id="3507" r:id="rId20"/>
    <p:sldId id="3508" r:id="rId21"/>
    <p:sldId id="3735" r:id="rId22"/>
    <p:sldId id="3736" r:id="rId23"/>
    <p:sldId id="3737" r:id="rId24"/>
    <p:sldId id="3785" r:id="rId25"/>
    <p:sldId id="3786" r:id="rId26"/>
    <p:sldId id="3787" r:id="rId27"/>
    <p:sldId id="2039" r:id="rId28"/>
    <p:sldId id="2040" r:id="rId29"/>
    <p:sldId id="2041" r:id="rId30"/>
    <p:sldId id="3500" r:id="rId31"/>
    <p:sldId id="3501" r:id="rId32"/>
    <p:sldId id="3502" r:id="rId33"/>
    <p:sldId id="3646" r:id="rId34"/>
    <p:sldId id="3788" r:id="rId35"/>
    <p:sldId id="3789" r:id="rId36"/>
    <p:sldId id="3790" r:id="rId37"/>
    <p:sldId id="3791" r:id="rId38"/>
    <p:sldId id="3792" r:id="rId39"/>
    <p:sldId id="3793" r:id="rId40"/>
    <p:sldId id="3794" r:id="rId41"/>
    <p:sldId id="3795" r:id="rId42"/>
    <p:sldId id="3796" r:id="rId43"/>
    <p:sldId id="3797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84C84-4685-8E0C-9ED1-675C1F1C4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FC654E9-0688-AC29-9A51-AA5890FEDB6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688F794-7306-01FD-7C54-43C2B79951DA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P.E.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P.E">
            <a:hlinkClick r:id="" action="ppaction://media"/>
            <a:extLst>
              <a:ext uri="{FF2B5EF4-FFF2-40B4-BE49-F238E27FC236}">
                <a16:creationId xmlns:a16="http://schemas.microsoft.com/office/drawing/2014/main" id="{FCF6FE5E-DBC6-9764-9114-EBD4CD9397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95425" y="114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2947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FC738-228C-4FC6-3375-716DFDA4A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4D51A5C-BAEB-C83B-D8CF-16C6FB038B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C54EFF-8A51-85FA-D323-4090E431E1CF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体育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.E">
            <a:hlinkClick r:id="" action="ppaction://media"/>
            <a:extLst>
              <a:ext uri="{FF2B5EF4-FFF2-40B4-BE49-F238E27FC236}">
                <a16:creationId xmlns:a16="http://schemas.microsoft.com/office/drawing/2014/main" id="{FC8E9394-4DBA-05C7-F5A9-2CE2B5469D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95425" y="114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121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4EA99B2-DA88-9707-F674-A9806FF88A2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7BDC899-391A-DC7B-85FB-41376268109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A4BDD03-0B65-57D9-D721-D62AC4F4766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teacher">
            <a:hlinkClick r:id="" action="ppaction://media"/>
            <a:extLst>
              <a:ext uri="{FF2B5EF4-FFF2-40B4-BE49-F238E27FC236}">
                <a16:creationId xmlns:a16="http://schemas.microsoft.com/office/drawing/2014/main" id="{61822D1A-4790-FD40-3EC7-061881CDD9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971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21032"/>
            <a:ext cx="78486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teacher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eacher">
            <a:hlinkClick r:id="" action="ppaction://media"/>
            <a:extLst>
              <a:ext uri="{FF2B5EF4-FFF2-40B4-BE49-F238E27FC236}">
                <a16:creationId xmlns:a16="http://schemas.microsoft.com/office/drawing/2014/main" id="{C0742985-1DD5-8478-7FD5-8A5F297190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971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09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CF21A9-D9E7-47D1-3DAD-F34D5BAFCEA7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teacher">
            <a:hlinkClick r:id="" action="ppaction://media"/>
            <a:extLst>
              <a:ext uri="{FF2B5EF4-FFF2-40B4-BE49-F238E27FC236}">
                <a16:creationId xmlns:a16="http://schemas.microsoft.com/office/drawing/2014/main" id="{B3212EE2-0F9A-F8B7-D9DB-B5A8C2B300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971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810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F495BB5-2DDE-DC7F-BE94-63346BCD8D7C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B446CCD-CE9C-033E-CEBD-0A27D383681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EB82461-41B7-F0A5-0F3E-4333DE5F2B7B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かまたは～</a:t>
              </a:r>
            </a:p>
          </p:txBody>
        </p:sp>
      </p:grpSp>
      <p:pic>
        <p:nvPicPr>
          <p:cNvPr id="3" name="or">
            <a:hlinkClick r:id="" action="ppaction://media"/>
            <a:extLst>
              <a:ext uri="{FF2B5EF4-FFF2-40B4-BE49-F238E27FC236}">
                <a16:creationId xmlns:a16="http://schemas.microsoft.com/office/drawing/2014/main" id="{F4EE2E18-AB96-33B7-F918-01423E8EA2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20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8113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1920895"/>
            <a:ext cx="682645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  <a:endParaRPr kumimoji="1" lang="ja-JP" altLang="en-US" sz="1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or">
            <a:hlinkClick r:id="" action="ppaction://media"/>
            <a:extLst>
              <a:ext uri="{FF2B5EF4-FFF2-40B4-BE49-F238E27FC236}">
                <a16:creationId xmlns:a16="http://schemas.microsoft.com/office/drawing/2014/main" id="{8DCBAFD2-ADA4-91C7-0395-87B789EE00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20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482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5B69F01-EAAC-D544-AD25-D39D1C5966B6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かまたは～</a:t>
            </a:r>
          </a:p>
        </p:txBody>
      </p:sp>
      <p:pic>
        <p:nvPicPr>
          <p:cNvPr id="3" name="or">
            <a:hlinkClick r:id="" action="ppaction://media"/>
            <a:extLst>
              <a:ext uri="{FF2B5EF4-FFF2-40B4-BE49-F238E27FC236}">
                <a16:creationId xmlns:a16="http://schemas.microsoft.com/office/drawing/2014/main" id="{60DC6292-3018-EE12-7F88-CD49DBAEE8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20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4614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631EB2-AD50-45AD-96A5-BC4D121E389C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42975" y="4007635"/>
              <a:ext cx="72580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お気に入りの</a:t>
              </a:r>
            </a:p>
          </p:txBody>
        </p:sp>
      </p:grpSp>
      <p:pic>
        <p:nvPicPr>
          <p:cNvPr id="2" name="favorite">
            <a:hlinkClick r:id="" action="ppaction://media"/>
            <a:extLst>
              <a:ext uri="{FF2B5EF4-FFF2-40B4-BE49-F238E27FC236}">
                <a16:creationId xmlns:a16="http://schemas.microsoft.com/office/drawing/2014/main" id="{E76FA9F5-221B-C8DA-49EE-90CA67530C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1725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3880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favorite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favorite">
            <a:hlinkClick r:id="" action="ppaction://media"/>
            <a:extLst>
              <a:ext uri="{FF2B5EF4-FFF2-40B4-BE49-F238E27FC236}">
                <a16:creationId xmlns:a16="http://schemas.microsoft.com/office/drawing/2014/main" id="{F254130D-C948-7469-B693-9839118090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1725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904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お気に入りの</a:t>
            </a:r>
          </a:p>
        </p:txBody>
      </p:sp>
      <p:pic>
        <p:nvPicPr>
          <p:cNvPr id="2" name="favorite">
            <a:hlinkClick r:id="" action="ppaction://media"/>
            <a:extLst>
              <a:ext uri="{FF2B5EF4-FFF2-40B4-BE49-F238E27FC236}">
                <a16:creationId xmlns:a16="http://schemas.microsoft.com/office/drawing/2014/main" id="{09024345-C309-1D99-E018-2727C3387B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1725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5548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70B3-581F-B82C-75B0-FE87B408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A88AF4-EE12-B939-2BA3-85CB61ADF1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04026CE-A99D-45EA-E380-18468A6C3599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12093C-4A78-8D7C-0A72-C9FCDD77B4B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0600B3F-3C6E-B1DF-762E-AD2C7FA5AE48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が見える</a:t>
              </a:r>
            </a:p>
          </p:txBody>
        </p:sp>
      </p:grpSp>
      <p:pic>
        <p:nvPicPr>
          <p:cNvPr id="2" name="see">
            <a:hlinkClick r:id="" action="ppaction://media"/>
            <a:extLst>
              <a:ext uri="{FF2B5EF4-FFF2-40B4-BE49-F238E27FC236}">
                <a16:creationId xmlns:a16="http://schemas.microsoft.com/office/drawing/2014/main" id="{49F1E60A-E84F-13CB-8BEA-F8A5DA0750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930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55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7F6B-6DCB-99AA-4B06-97BF1B628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899E4D-87FB-9342-32E8-285DA29438D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A34437D-BF29-AF69-B19B-F503DD3C9936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ee">
            <a:hlinkClick r:id="" action="ppaction://media"/>
            <a:extLst>
              <a:ext uri="{FF2B5EF4-FFF2-40B4-BE49-F238E27FC236}">
                <a16:creationId xmlns:a16="http://schemas.microsoft.com/office/drawing/2014/main" id="{5AD04236-7AE4-F000-386B-369621E1BD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930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5598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8640-FAD1-0B52-520D-EB28992E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AA2497-6991-5C20-05E6-FC4D90896C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DD436A-B365-AEF8-7509-3E1D9AEE2CF1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が見える</a:t>
            </a:r>
          </a:p>
        </p:txBody>
      </p:sp>
      <p:pic>
        <p:nvPicPr>
          <p:cNvPr id="3" name="see">
            <a:hlinkClick r:id="" action="ppaction://media"/>
            <a:extLst>
              <a:ext uri="{FF2B5EF4-FFF2-40B4-BE49-F238E27FC236}">
                <a16:creationId xmlns:a16="http://schemas.microsoft.com/office/drawing/2014/main" id="{00DE99C3-B1D9-BB6C-CAE5-2527A11856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7725" y="930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177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6563F-1456-9BC8-38FF-19F8CA6D8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C11BD74-D280-56F1-56E0-FF7D1CE43E0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98D9B23-5980-AD1D-4BA4-2E2A3E9BFAE4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F847110-D865-1A52-2F9F-77FA8CB10957}"/>
                </a:ext>
              </a:extLst>
            </p:cNvPr>
            <p:cNvSpPr txBox="1"/>
            <p:nvPr/>
          </p:nvSpPr>
          <p:spPr>
            <a:xfrm>
              <a:off x="942975" y="4007635"/>
              <a:ext cx="72580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6AF2D5C-053D-86BF-82B0-D1EC6E2D34C6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ほかの、別の</a:t>
              </a:r>
            </a:p>
          </p:txBody>
        </p:sp>
      </p:grpSp>
      <p:pic>
        <p:nvPicPr>
          <p:cNvPr id="2" name="another">
            <a:hlinkClick r:id="" action="ppaction://media"/>
            <a:extLst>
              <a:ext uri="{FF2B5EF4-FFF2-40B4-BE49-F238E27FC236}">
                <a16:creationId xmlns:a16="http://schemas.microsoft.com/office/drawing/2014/main" id="{450B742C-BBDE-8BD7-6E17-7EA7308D20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032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8622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B43A3-C5CE-BADB-9ED1-D596FB766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D39A1E6-4974-0FCE-D4AF-690FC8437B0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6D9ACA-5211-42B1-FA1E-35470FDE2CF6}"/>
              </a:ext>
            </a:extLst>
          </p:cNvPr>
          <p:cNvSpPr txBox="1"/>
          <p:nvPr/>
        </p:nvSpPr>
        <p:spPr>
          <a:xfrm>
            <a:off x="397565" y="2382560"/>
            <a:ext cx="83488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another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another">
            <a:hlinkClick r:id="" action="ppaction://media"/>
            <a:extLst>
              <a:ext uri="{FF2B5EF4-FFF2-40B4-BE49-F238E27FC236}">
                <a16:creationId xmlns:a16="http://schemas.microsoft.com/office/drawing/2014/main" id="{7F4F39FC-9AF2-4946-977F-9EB6F895AB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032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2048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45890-48C9-06B0-7138-C44109F64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D230469-4DFC-7462-31A3-8FD3AF99F1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D886B6-C000-FCD4-4A4A-98FE177709BE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ほかの、別の</a:t>
            </a:r>
          </a:p>
        </p:txBody>
      </p:sp>
      <p:pic>
        <p:nvPicPr>
          <p:cNvPr id="2" name="another">
            <a:hlinkClick r:id="" action="ppaction://media"/>
            <a:extLst>
              <a:ext uri="{FF2B5EF4-FFF2-40B4-BE49-F238E27FC236}">
                <a16:creationId xmlns:a16="http://schemas.microsoft.com/office/drawing/2014/main" id="{48E7BF8B-8BB0-FC2A-A048-6629E6D705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032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9547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35434E5-3F8E-DD50-DCF9-5D9735725B5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7AA2958-9C2D-A234-B7C5-8E84516EDAD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425D5F3-1DD6-BAA7-6F06-DF8A37ADD24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student">
            <a:hlinkClick r:id="" action="ppaction://media"/>
            <a:extLst>
              <a:ext uri="{FF2B5EF4-FFF2-40B4-BE49-F238E27FC236}">
                <a16:creationId xmlns:a16="http://schemas.microsoft.com/office/drawing/2014/main" id="{B1615FA1-E6FF-4714-D5BD-DFA6D10647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1025" y="752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8914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421032"/>
            <a:ext cx="682645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student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tudent">
            <a:hlinkClick r:id="" action="ppaction://media"/>
            <a:extLst>
              <a:ext uri="{FF2B5EF4-FFF2-40B4-BE49-F238E27FC236}">
                <a16:creationId xmlns:a16="http://schemas.microsoft.com/office/drawing/2014/main" id="{D673754F-311A-F6AE-3F17-504B515EB1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1025" y="752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7565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6D3B78-9047-4103-9860-29945155B743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学生、生徒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student">
            <a:hlinkClick r:id="" action="ppaction://media"/>
            <a:extLst>
              <a:ext uri="{FF2B5EF4-FFF2-40B4-BE49-F238E27FC236}">
                <a16:creationId xmlns:a16="http://schemas.microsoft.com/office/drawing/2014/main" id="{A290D704-3566-94C5-4641-EC2F5877AE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1025" y="752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910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CE50B-3E4E-C721-8FF6-5B3A633FA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6B45C5-6628-1BE8-59A7-EE2FC004F8F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C83718-638B-045F-CFB0-587CF812A3A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E326A1-65C7-868D-18E3-07B09BB321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AE394C-F568-C971-5661-5665F3A4A73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often">
            <a:hlinkClick r:id="" action="ppaction://media"/>
            <a:extLst>
              <a:ext uri="{FF2B5EF4-FFF2-40B4-BE49-F238E27FC236}">
                <a16:creationId xmlns:a16="http://schemas.microsoft.com/office/drawing/2014/main" id="{1E6AC604-722E-B1DA-13A2-B8511E7E2D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682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4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DECF84-34A0-41C1-8928-B5008410FAD7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[o---] [t----]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あそこに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CDB05D0-D435-51E2-8AD8-2BEDF45622B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ver there">
            <a:hlinkClick r:id="" action="ppaction://media"/>
            <a:extLst>
              <a:ext uri="{FF2B5EF4-FFF2-40B4-BE49-F238E27FC236}">
                <a16:creationId xmlns:a16="http://schemas.microsoft.com/office/drawing/2014/main" id="{4B2E90D5-BB19-02B9-31B4-1A23F087E2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6925" y="142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1459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5774" y="2574920"/>
            <a:ext cx="885245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over there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682FEE7-6855-045B-26DC-71697F916DC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ver there">
            <a:hlinkClick r:id="" action="ppaction://media"/>
            <a:extLst>
              <a:ext uri="{FF2B5EF4-FFF2-40B4-BE49-F238E27FC236}">
                <a16:creationId xmlns:a16="http://schemas.microsoft.com/office/drawing/2014/main" id="{5790FE89-1E08-C6DA-AA9B-81ECD65486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6925" y="142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66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7E1C3EA-4AC3-530C-9819-462B4BC86A60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あそこに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ver there">
            <a:hlinkClick r:id="" action="ppaction://media"/>
            <a:extLst>
              <a:ext uri="{FF2B5EF4-FFF2-40B4-BE49-F238E27FC236}">
                <a16:creationId xmlns:a16="http://schemas.microsoft.com/office/drawing/2014/main" id="{8AC2322B-0F4B-E547-7F39-44F26BD8849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96925" y="142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09327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393DB-8649-6F89-5FDF-D7B8357CA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B65F5E8-A497-785E-C3A6-1C0282ACD7B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6C3A81D-D18C-C5DD-DDB9-B04C6844A4B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12AC1A0-1181-FD13-F651-57E4343FD6A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4932D2-DCFF-82CE-5513-8DC845ADC83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FE786F4-7A94-6427-2C65-7132E717786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often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EBEE35-6B40-CA09-EA67-1A056835125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CCC567B-C01B-40AA-A106-0145D3C9DB44}"/>
              </a:ext>
            </a:extLst>
          </p:cNvPr>
          <p:cNvSpPr/>
          <p:nvPr/>
        </p:nvSpPr>
        <p:spPr>
          <a:xfrm>
            <a:off x="2927758" y="3752166"/>
            <a:ext cx="3266270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often">
            <a:hlinkClick r:id="" action="ppaction://media"/>
            <a:extLst>
              <a:ext uri="{FF2B5EF4-FFF2-40B4-BE49-F238E27FC236}">
                <a16:creationId xmlns:a16="http://schemas.microsoft.com/office/drawing/2014/main" id="{780B0D13-E743-5FE3-8BCB-36BF0EB8AB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6625" y="1171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9622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D88A6-2C53-F016-8DA0-F5B02AF9E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299AD6D-5393-57F4-6F45-AF3BA44DD3D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2615C4C-CFBE-4C2F-C8A7-C3C7603FE97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26C29D9-B5C8-3AC8-B58F-627049209AB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4AF1320-5D77-013A-260C-AD1E43980239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7F68F6B-65B8-3EF8-A252-B324C52275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gym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C28A322-9EBB-D628-383F-84D3A79490E0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体育館</a:t>
              </a: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AC9315-1F0B-B2F0-1549-5CCA6D2C21E6}"/>
              </a:ext>
            </a:extLst>
          </p:cNvPr>
          <p:cNvSpPr/>
          <p:nvPr/>
        </p:nvSpPr>
        <p:spPr>
          <a:xfrm>
            <a:off x="3033486" y="3455346"/>
            <a:ext cx="3054814" cy="164080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gym">
            <a:hlinkClick r:id="" action="ppaction://media"/>
            <a:extLst>
              <a:ext uri="{FF2B5EF4-FFF2-40B4-BE49-F238E27FC236}">
                <a16:creationId xmlns:a16="http://schemas.microsoft.com/office/drawing/2014/main" id="{78F3DA65-7CDB-0506-FFAD-85414E1E52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58925" y="1768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8779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9D774-0376-008C-1837-8AFF1EC8A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4D515F6-3B58-EFD9-AD0D-2442D5BC363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0A1774C-85F3-444C-8237-C530A491C0E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CBBF515-6123-89FF-F380-559E98B01A1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ACA31B9-873E-2C4E-D8EF-BF5C5AD95F3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0D24A09-43D2-DA38-F6A6-DB1387E2B52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P.E.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23A5CB4-2BD3-C485-F675-475A7300420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E7706B3-97EB-2177-D75A-408196296DA4}"/>
              </a:ext>
            </a:extLst>
          </p:cNvPr>
          <p:cNvSpPr/>
          <p:nvPr/>
        </p:nvSpPr>
        <p:spPr>
          <a:xfrm>
            <a:off x="3372374" y="3752166"/>
            <a:ext cx="2377038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P.E">
            <a:hlinkClick r:id="" action="ppaction://media"/>
            <a:extLst>
              <a:ext uri="{FF2B5EF4-FFF2-40B4-BE49-F238E27FC236}">
                <a16:creationId xmlns:a16="http://schemas.microsoft.com/office/drawing/2014/main" id="{B44BB89F-2DEE-EF83-DE0D-D9B372160B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049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7186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84E51-5C62-092E-5629-F4F78E4C6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D27A805-CCE2-B0C7-A484-861AE359D6C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85A241-CB62-08A4-1291-A3E76CF036D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8C2E26E-EDF4-F237-307D-32163F11EB4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38D5BB1-05C2-7CD4-0A20-B3BC9F03C3CC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C94DACD-E458-12E1-2868-F7856DDA222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teacher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DB33D89-4843-B3D1-654E-656AA83D79D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E5A5D5-CD7F-83C8-0F82-AB7D3B23F9F0}"/>
              </a:ext>
            </a:extLst>
          </p:cNvPr>
          <p:cNvSpPr/>
          <p:nvPr/>
        </p:nvSpPr>
        <p:spPr>
          <a:xfrm>
            <a:off x="2076628" y="3752166"/>
            <a:ext cx="4865980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teacher">
            <a:hlinkClick r:id="" action="ppaction://media"/>
            <a:extLst>
              <a:ext uri="{FF2B5EF4-FFF2-40B4-BE49-F238E27FC236}">
                <a16:creationId xmlns:a16="http://schemas.microsoft.com/office/drawing/2014/main" id="{7685FCEF-D88F-0DAA-ACCF-35A81031B5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77925" y="1247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823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51A8E-5127-4A3C-1DCD-EE7E76570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85614D-CE4B-8D6A-026C-1E9C7FFDDE4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EEEA70B-CA93-45BF-178B-12D0E1CEAEB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2391B65-6C5D-4433-B45A-FCB1D2AE78D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921A711-E45E-7108-E451-3E06C5677716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5568E69-4230-79BC-F1FB-111B8A3E74F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D64882D-1E1D-70F7-64AB-8FACE24A45B7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かまたは～</a:t>
              </a: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298794D-01D5-B01D-1901-6D1210AECFE3}"/>
              </a:ext>
            </a:extLst>
          </p:cNvPr>
          <p:cNvSpPr/>
          <p:nvPr/>
        </p:nvSpPr>
        <p:spPr>
          <a:xfrm>
            <a:off x="3315768" y="3541798"/>
            <a:ext cx="2490250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or">
            <a:hlinkClick r:id="" action="ppaction://media"/>
            <a:extLst>
              <a:ext uri="{FF2B5EF4-FFF2-40B4-BE49-F238E27FC236}">
                <a16:creationId xmlns:a16="http://schemas.microsoft.com/office/drawing/2014/main" id="{C229E168-EACE-DEE6-3F71-187DBD768B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93725" y="1412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2797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0C182-1D8A-28C0-7499-4666DD02A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D2FD464-EEE7-4987-3219-4C1F9B30923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1042923-9635-2D42-2E63-6F4F859EF1E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8AF66E5-6A08-6AAD-28AE-EEFEC638CD9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480BBC3-4562-2B32-FF5A-0164EB38B77C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2C42D1F-9D37-9E45-0643-A72F206A92DC}"/>
                </a:ext>
              </a:extLst>
            </p:cNvPr>
            <p:cNvSpPr txBox="1"/>
            <p:nvPr/>
          </p:nvSpPr>
          <p:spPr>
            <a:xfrm>
              <a:off x="771787" y="4007635"/>
              <a:ext cx="760042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favorite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5A9C716-E8F2-4D5E-22C8-FFEC4D4FF704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お気に入りの</a:t>
              </a: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FCC7F9-747D-6627-0A61-FE2E6C72D144}"/>
              </a:ext>
            </a:extLst>
          </p:cNvPr>
          <p:cNvSpPr/>
          <p:nvPr/>
        </p:nvSpPr>
        <p:spPr>
          <a:xfrm>
            <a:off x="2030136" y="3389244"/>
            <a:ext cx="5061514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favorite">
            <a:hlinkClick r:id="" action="ppaction://media"/>
            <a:extLst>
              <a:ext uri="{FF2B5EF4-FFF2-40B4-BE49-F238E27FC236}">
                <a16:creationId xmlns:a16="http://schemas.microsoft.com/office/drawing/2014/main" id="{B358B27F-353E-4236-FB7B-81AA59BB10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68425" y="1679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9101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4139-5421-52D1-6BEB-C996011EC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BAE169-0CB1-409E-C451-A417755D49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3CFD61-FB5F-5B3F-EFEB-1B42EE0E5166}"/>
              </a:ext>
            </a:extLst>
          </p:cNvPr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often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often">
            <a:hlinkClick r:id="" action="ppaction://media"/>
            <a:extLst>
              <a:ext uri="{FF2B5EF4-FFF2-40B4-BE49-F238E27FC236}">
                <a16:creationId xmlns:a16="http://schemas.microsoft.com/office/drawing/2014/main" id="{E0B6F3E1-AE87-3812-096B-EBA2E6738E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682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28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B68F4-463C-D957-5374-9859BB14D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C46D972-C0E0-5146-A4B2-B6051F6384D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5C638F8-F695-F517-D9C1-7AE115A68D8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49BA9E-C8DB-C039-8A1C-477D3E30E6B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A1CA989-F7DB-91AC-9CE7-79C747631CA8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597ECB-0B5E-0B69-4FDC-D85C8B9E36E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697AF6D-91DF-11C5-06E5-BD75E8D60FD9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が見える</a:t>
              </a: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B338F9-2D33-5D32-6C98-A6C4E5C1E6FE}"/>
              </a:ext>
            </a:extLst>
          </p:cNvPr>
          <p:cNvSpPr/>
          <p:nvPr/>
        </p:nvSpPr>
        <p:spPr>
          <a:xfrm>
            <a:off x="3363985" y="3429000"/>
            <a:ext cx="2393816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see">
            <a:hlinkClick r:id="" action="ppaction://media"/>
            <a:extLst>
              <a:ext uri="{FF2B5EF4-FFF2-40B4-BE49-F238E27FC236}">
                <a16:creationId xmlns:a16="http://schemas.microsoft.com/office/drawing/2014/main" id="{90A7982A-334C-045D-99B7-782E0A8ABA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38325" y="1019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3599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70DA4-5A8A-41C3-A5AD-BE423A377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7494A11-BBE8-5CA1-F5D4-036B230611D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19AB9A6-7116-7C4D-E8CF-C2F93E27385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6F3BDA-9B5A-A202-A917-5AF2DA06771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E78BF44-BBF1-5FE2-4412-7097F0E9832E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6FFDE23-D423-5B5F-F9B1-0BEEBE5115BE}"/>
                </a:ext>
              </a:extLst>
            </p:cNvPr>
            <p:cNvSpPr txBox="1"/>
            <p:nvPr/>
          </p:nvSpPr>
          <p:spPr>
            <a:xfrm>
              <a:off x="671119" y="4007635"/>
              <a:ext cx="780176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another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6B6E814-933F-4CD9-C1FE-13F85C1F7249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ほかの、別の</a:t>
              </a: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048E8D-F25A-20F3-3B6D-8DD19EE02710}"/>
              </a:ext>
            </a:extLst>
          </p:cNvPr>
          <p:cNvSpPr/>
          <p:nvPr/>
        </p:nvSpPr>
        <p:spPr>
          <a:xfrm>
            <a:off x="1946246" y="3389244"/>
            <a:ext cx="5229294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another">
            <a:hlinkClick r:id="" action="ppaction://media"/>
            <a:extLst>
              <a:ext uri="{FF2B5EF4-FFF2-40B4-BE49-F238E27FC236}">
                <a16:creationId xmlns:a16="http://schemas.microsoft.com/office/drawing/2014/main" id="{7BA407A1-A546-7710-14DF-36ED8FFA82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87425" y="241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258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B94F3-0552-C4CD-0A18-E33CD6C64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20AF638-C983-8EA2-50E2-316920F1CE3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29F20FD-4DBC-EA91-CBDC-EE1CE75824A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6BA161C-31FF-BFB5-0D1E-0CE472E7DDB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C7BB8FB-EDAC-50C5-451D-A6904A802162}"/>
              </a:ext>
            </a:extLst>
          </p:cNvPr>
          <p:cNvGrpSpPr/>
          <p:nvPr/>
        </p:nvGrpSpPr>
        <p:grpSpPr>
          <a:xfrm>
            <a:off x="726393" y="1536175"/>
            <a:ext cx="7691214" cy="3785651"/>
            <a:chOff x="726393" y="1791644"/>
            <a:chExt cx="7691214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34F4131-C34C-DADF-2C1F-6413D4FDC5AB}"/>
                </a:ext>
              </a:extLst>
            </p:cNvPr>
            <p:cNvSpPr txBox="1"/>
            <p:nvPr/>
          </p:nvSpPr>
          <p:spPr>
            <a:xfrm>
              <a:off x="726393" y="4007635"/>
              <a:ext cx="769121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A32BB6E-455A-03E6-1A21-2D6AB49FA0A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D33729-6D7D-4170-C69B-ADBE72377D81}"/>
              </a:ext>
            </a:extLst>
          </p:cNvPr>
          <p:cNvSpPr/>
          <p:nvPr/>
        </p:nvSpPr>
        <p:spPr>
          <a:xfrm>
            <a:off x="2016807" y="3735074"/>
            <a:ext cx="5088172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student">
            <a:hlinkClick r:id="" action="ppaction://media"/>
            <a:extLst>
              <a:ext uri="{FF2B5EF4-FFF2-40B4-BE49-F238E27FC236}">
                <a16:creationId xmlns:a16="http://schemas.microsoft.com/office/drawing/2014/main" id="{78CAAC02-451A-2E26-882B-796288B26F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87525" y="217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5278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75865-17B0-433D-5849-4CC1B3558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F7496B4-E74C-8C0A-7727-5559CA2A7C9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730A47B-4FA6-4FA0-20A7-B5E11C3598E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2766810-5502-1F8E-1CF0-E9FB35E87BE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6B884B2-BF6C-3F29-E3DB-FDD7BCEBA1D8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05417B-6929-2872-5626-4F3E10781848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[over] [there]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657A889-491B-8CD9-D480-F689B9DFAA8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あそこに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3571811-B2D0-566B-4833-CBCFBC3C6B9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3F5316F-583A-18F5-496A-313B2FDD12A4}"/>
              </a:ext>
            </a:extLst>
          </p:cNvPr>
          <p:cNvSpPr/>
          <p:nvPr/>
        </p:nvSpPr>
        <p:spPr>
          <a:xfrm>
            <a:off x="1255020" y="3829050"/>
            <a:ext cx="2410969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D48277D-6563-2447-D1E1-CECBA02889F4}"/>
              </a:ext>
            </a:extLst>
          </p:cNvPr>
          <p:cNvSpPr/>
          <p:nvPr/>
        </p:nvSpPr>
        <p:spPr>
          <a:xfrm>
            <a:off x="4921009" y="3829050"/>
            <a:ext cx="2967971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over there">
            <a:hlinkClick r:id="" action="ppaction://media"/>
            <a:extLst>
              <a:ext uri="{FF2B5EF4-FFF2-40B4-BE49-F238E27FC236}">
                <a16:creationId xmlns:a16="http://schemas.microsoft.com/office/drawing/2014/main" id="{31170F4F-B8E4-BD1F-C24C-6C87B50836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54125" y="1311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7153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64239-BAEB-E59E-BFFA-EEAFFD9B8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674F17-3497-6856-7B7E-075ACDAFBB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808A11-7ED2-D22F-E1DA-9B055AAE2D0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often">
            <a:hlinkClick r:id="" action="ppaction://media"/>
            <a:extLst>
              <a:ext uri="{FF2B5EF4-FFF2-40B4-BE49-F238E27FC236}">
                <a16:creationId xmlns:a16="http://schemas.microsoft.com/office/drawing/2014/main" id="{0CA27010-F5A6-7888-EE9E-C750A4669F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682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339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83110-C935-01D4-7081-719C40FA3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2323695-B815-010A-5D2F-8937B7CAC5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6D7592-694A-6CBB-A7BE-0D5C8F55ADC1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F06DF58-2C1E-6711-E27E-7553799B31C8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44A568-8569-0C8E-6B85-28AF630A185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体育館</a:t>
              </a:r>
            </a:p>
          </p:txBody>
        </p:sp>
      </p:grpSp>
      <p:pic>
        <p:nvPicPr>
          <p:cNvPr id="2" name="gym">
            <a:hlinkClick r:id="" action="ppaction://media"/>
            <a:extLst>
              <a:ext uri="{FF2B5EF4-FFF2-40B4-BE49-F238E27FC236}">
                <a16:creationId xmlns:a16="http://schemas.microsoft.com/office/drawing/2014/main" id="{F662AABA-2DBC-8BC5-22D6-CBAB279F7C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69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AB17-1E18-7977-9C85-86344715B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E270A8-1686-35CE-ADD6-42E13ADBB25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438FE75-3B84-D65C-99B6-6A82EFFB3967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gym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gym">
            <a:hlinkClick r:id="" action="ppaction://media"/>
            <a:extLst>
              <a:ext uri="{FF2B5EF4-FFF2-40B4-BE49-F238E27FC236}">
                <a16:creationId xmlns:a16="http://schemas.microsoft.com/office/drawing/2014/main" id="{FB2FCEF6-7556-1B3D-22BA-9BE10BDFD3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022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C0FCF-19EB-CC6E-BBE9-13FCE00C6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93D032-D10B-BE72-3E97-F7F9D6C5F3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136649-5D53-5E00-A696-B87DD39938FF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体育館</a:t>
            </a:r>
          </a:p>
        </p:txBody>
      </p:sp>
      <p:pic>
        <p:nvPicPr>
          <p:cNvPr id="3" name="gym">
            <a:hlinkClick r:id="" action="ppaction://media"/>
            <a:extLst>
              <a:ext uri="{FF2B5EF4-FFF2-40B4-BE49-F238E27FC236}">
                <a16:creationId xmlns:a16="http://schemas.microsoft.com/office/drawing/2014/main" id="{A570CE22-7A52-ACF1-ADF7-CB7194106B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4173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7084F-486A-D7C5-1F7E-A7F7EE5AB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AAD062A-F822-5575-E365-AA8495BA3A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43A0A6D-2FE6-11B4-B958-4CCD35257E0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6F5739-2665-F3E5-4A0B-89E87748C30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-.-.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EFF8941-03A8-8194-C199-269D004A2CC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P.E">
            <a:hlinkClick r:id="" action="ppaction://media"/>
            <a:extLst>
              <a:ext uri="{FF2B5EF4-FFF2-40B4-BE49-F238E27FC236}">
                <a16:creationId xmlns:a16="http://schemas.microsoft.com/office/drawing/2014/main" id="{DF325CEB-1962-063D-1746-FC5B180019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95425" y="114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3906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17139</TotalTime>
  <Words>202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2129</cp:revision>
  <cp:lastPrinted>2016-06-23T16:36:17Z</cp:lastPrinted>
  <dcterms:created xsi:type="dcterms:W3CDTF">2016-05-30T03:13:09Z</dcterms:created>
  <dcterms:modified xsi:type="dcterms:W3CDTF">2025-09-30T04:51:25Z</dcterms:modified>
</cp:coreProperties>
</file>