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3695" r:id="rId3"/>
    <p:sldId id="3798" r:id="rId4"/>
    <p:sldId id="3779" r:id="rId5"/>
    <p:sldId id="3799" r:id="rId6"/>
    <p:sldId id="3780" r:id="rId7"/>
    <p:sldId id="3781" r:id="rId8"/>
    <p:sldId id="3800" r:id="rId9"/>
    <p:sldId id="3801" r:id="rId10"/>
    <p:sldId id="3802" r:id="rId11"/>
    <p:sldId id="3803" r:id="rId12"/>
    <p:sldId id="3804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83B6A-070D-0499-537F-56A5E5776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36CA46-F970-AD76-E38A-142B7B71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72475"/>
            <a:ext cx="8596105" cy="76206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F321EF6-A559-AF43-2C0F-98AC525C3F8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9DDAC-A932-CF72-8CE5-EF65F98BCAF4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 favorite sports  player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は疑問詞で、「誰？」という意味をもちます。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 favorite sports  player = Who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「あなたの好きなスポーツ選手が誰であるか」を尋ねています。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7DE274B-EC73-8AC0-E969-73B4CD78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91E7A2-F775-FA7D-D53C-14921427A861}"/>
              </a:ext>
            </a:extLst>
          </p:cNvPr>
          <p:cNvSpPr txBox="1"/>
          <p:nvPr/>
        </p:nvSpPr>
        <p:spPr>
          <a:xfrm>
            <a:off x="3634615" y="1858900"/>
            <a:ext cx="5253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あなたのいちばん好きなスポーツ選手はだれですか。</a:t>
            </a:r>
          </a:p>
        </p:txBody>
      </p:sp>
    </p:spTree>
    <p:extLst>
      <p:ext uri="{BB962C8B-B14F-4D97-AF65-F5344CB8AC3E}">
        <p14:creationId xmlns:p14="http://schemas.microsoft.com/office/powerpoint/2010/main" val="33071276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49DD2-43F7-8241-7B3C-718451CFC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0DA720E-81B5-B18B-63A6-09BF39E5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72475"/>
            <a:ext cx="8596105" cy="78645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84C8C15-25C5-80BE-01A4-0690F88E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ACD1EF-6CC3-F0BB-A005-A321DD182968}"/>
              </a:ext>
            </a:extLst>
          </p:cNvPr>
          <p:cNvSpPr txBox="1"/>
          <p:nvPr/>
        </p:nvSpPr>
        <p:spPr>
          <a:xfrm>
            <a:off x="537494" y="1858900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おや、あそこにもう１人生徒が見えます。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E31174F-6C5E-71BD-A357-7A332927D2C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BA2822-EE96-0175-AC95-D0DDD42CDB00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another  student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another student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over 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「向こうに（あそこに）」という意味をもち、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3286285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1714-91B1-7CE8-4442-6CBC44A3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9F8848-7D35-AF5E-047B-976B5237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72475"/>
            <a:ext cx="8596105" cy="7864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8BA7A0-DD88-D3F7-D46F-90BB6F3EB90B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EF1C72-39D7-C45E-6247-BB52EECB2BCF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friend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your friend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another student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C7A5B62-6F71-0627-97C5-8F91DD6D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EB99BA-FB24-6EF0-8258-2657D6FC98DF}"/>
              </a:ext>
            </a:extLst>
          </p:cNvPr>
          <p:cNvSpPr txBox="1"/>
          <p:nvPr/>
        </p:nvSpPr>
        <p:spPr>
          <a:xfrm>
            <a:off x="5461001" y="1858900"/>
            <a:ext cx="3145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あちらはあなたの友達ですか。</a:t>
            </a:r>
          </a:p>
        </p:txBody>
      </p:sp>
    </p:spTree>
    <p:extLst>
      <p:ext uri="{BB962C8B-B14F-4D97-AF65-F5344CB8AC3E}">
        <p14:creationId xmlns:p14="http://schemas.microsoft.com/office/powerpoint/2010/main" val="23455045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43C6FA-72EA-8030-DD9C-7D782A75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8352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am('m)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Miku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3717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こんにちは、みなさん。私はミクです。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0C59-B025-2D15-65FE-2667A335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28A72B2-A875-5894-21F5-B88FCEAA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8352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2489386-DF25-D6B4-0F8E-DA62FB2AB9C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BFF54F-21D4-293F-C207-CF8F518D89CB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sports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sports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this gym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「この体育館で」という意味をもち、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「よく（～する）」という意味をもち、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頻度を説明しています。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5403BCC-170E-8EE2-7427-DBB29A27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965572-D752-68FE-85E1-B2ACB940B4D4}"/>
              </a:ext>
            </a:extLst>
          </p:cNvPr>
          <p:cNvSpPr txBox="1"/>
          <p:nvPr/>
        </p:nvSpPr>
        <p:spPr>
          <a:xfrm>
            <a:off x="3750594" y="1858900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私はこの体育館でよくスポーツをします。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1270507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194B1-BB2B-2412-4544-6B9705FBE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8ED1B4-2A46-E37B-E0F7-19E1A785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8718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DA8E9E-298C-7F9E-8870-2D1AA7A51DA9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DCE67E-029E-9311-860B-2D14F4F2933F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Saki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92A822C-BB64-BF30-AC0A-64EF95E2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65A1D7-4D4B-7597-1904-48E35E0507DF}"/>
              </a:ext>
            </a:extLst>
          </p:cNvPr>
          <p:cNvSpPr txBox="1"/>
          <p:nvPr/>
        </p:nvSpPr>
        <p:spPr>
          <a:xfrm>
            <a:off x="537494" y="1858900"/>
            <a:ext cx="1964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こちらはサキです。</a:t>
            </a:r>
          </a:p>
        </p:txBody>
      </p:sp>
    </p:spTree>
    <p:extLst>
      <p:ext uri="{BB962C8B-B14F-4D97-AF65-F5344CB8AC3E}">
        <p14:creationId xmlns:p14="http://schemas.microsoft.com/office/powerpoint/2010/main" val="2661999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0E42A-C206-D570-7AF6-C36E75CE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AA3A43D-6F47-3AC7-394F-295609F2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8718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7EEC29-5DE6-5854-7620-E375FDCF094B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3EF137-A100-9968-064D-3969DCA13E6B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good basketball player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a good basketball player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5223496-DBD1-45EC-3668-A6233FD86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A1DA10-4B3C-813D-6529-5506AC656DB0}"/>
              </a:ext>
            </a:extLst>
          </p:cNvPr>
          <p:cNvSpPr txBox="1"/>
          <p:nvPr/>
        </p:nvSpPr>
        <p:spPr>
          <a:xfrm>
            <a:off x="2264694" y="1858900"/>
            <a:ext cx="4212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彼女は上手なバスケットボール選手です。</a:t>
            </a:r>
          </a:p>
        </p:txBody>
      </p:sp>
    </p:spTree>
    <p:extLst>
      <p:ext uri="{BB962C8B-B14F-4D97-AF65-F5344CB8AC3E}">
        <p14:creationId xmlns:p14="http://schemas.microsoft.com/office/powerpoint/2010/main" val="587042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C510-D7E4-A34A-EA64-9288E1A6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B6A2B80-F10F-0926-D86F-DA2C7D6A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45" b="69092"/>
          <a:stretch/>
        </p:blipFill>
        <p:spPr>
          <a:xfrm>
            <a:off x="292216" y="1022217"/>
            <a:ext cx="8596800" cy="762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1DA73A-AB12-7838-8CCE-1EBCC469E2C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FB98A5-3AB4-AA03-297F-49E6FFD17EE6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Mr. Nakata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Mr. Nakata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P.E. teacher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Mr. Nakata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を説明する同格表現です。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is Mr. Nakata.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is my P.E. teacher.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つの文に分けても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意味は通じますが、同格表現を使うことで、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つの文にまとめて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情報を提供できます。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FCAB2E1-C4DE-299A-F384-FED8E991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4D646-47DE-3C9F-F568-7A22B17AC070}"/>
              </a:ext>
            </a:extLst>
          </p:cNvPr>
          <p:cNvSpPr txBox="1"/>
          <p:nvPr/>
        </p:nvSpPr>
        <p:spPr>
          <a:xfrm>
            <a:off x="537494" y="1858900"/>
            <a:ext cx="4313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あちらは私の体育の先生の中田先生です。</a:t>
            </a:r>
          </a:p>
        </p:txBody>
      </p:sp>
    </p:spTree>
    <p:extLst>
      <p:ext uri="{BB962C8B-B14F-4D97-AF65-F5344CB8AC3E}">
        <p14:creationId xmlns:p14="http://schemas.microsoft.com/office/powerpoint/2010/main" val="26699991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E136-52BB-BE3B-99C4-C2AA31332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61DBE18-6D72-2590-6718-7D1BBAA6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989" b="58959"/>
          <a:stretch/>
        </p:blipFill>
        <p:spPr>
          <a:xfrm>
            <a:off x="292216" y="1022217"/>
            <a:ext cx="8596800" cy="635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28964B-A781-6756-B014-DA59B6B4561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903AF2-B6AC-27BD-AAD4-C88AE0C003D4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volleyball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Mr. Nakata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volleyball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「上手に」という意味をもち、動詞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39361B5-DFBD-7BC0-3851-EC5ACA74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69888A-4608-390F-6FB1-F253C1CAD60A}"/>
              </a:ext>
            </a:extLst>
          </p:cNvPr>
          <p:cNvSpPr txBox="1"/>
          <p:nvPr/>
        </p:nvSpPr>
        <p:spPr>
          <a:xfrm>
            <a:off x="537494" y="1858900"/>
            <a:ext cx="4783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彼は上手にバレーボールをすることができます。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1336507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18C84-ADBD-54E2-DF2B-555CE043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E25FA7-F1F6-D74C-DFAE-E71122832B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68" b="43638"/>
          <a:stretch/>
        </p:blipFill>
        <p:spPr>
          <a:xfrm>
            <a:off x="292216" y="772475"/>
            <a:ext cx="8596800" cy="9600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00CE74A-AF8B-12AD-89A8-34086EE7ACC2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884921-89E6-9124-BD49-499BC7679E7E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は疑問詞で、「どちら？」という意味をもちます。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の目的語となっています。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basketball or volleyball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はカンマ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(,)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を用いて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の内容を補足します。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「バスケットボールかバレーボール」の選択肢を提示しています。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16B5375-80F2-F0A8-87B1-C3EBFF1C4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BB12A0-F192-B29E-2050-CEC24D09B51E}"/>
              </a:ext>
            </a:extLst>
          </p:cNvPr>
          <p:cNvSpPr txBox="1"/>
          <p:nvPr/>
        </p:nvSpPr>
        <p:spPr>
          <a:xfrm>
            <a:off x="537494" y="1858900"/>
            <a:ext cx="6447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あなたはバスケットボールとバレーボールのどちらが好きですか。</a:t>
            </a:r>
          </a:p>
        </p:txBody>
      </p:sp>
    </p:spTree>
    <p:extLst>
      <p:ext uri="{BB962C8B-B14F-4D97-AF65-F5344CB8AC3E}">
        <p14:creationId xmlns:p14="http://schemas.microsoft.com/office/powerpoint/2010/main" val="8795351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3091F-C910-C13A-A251-C0F3BE20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0E09AF2-56ED-9207-703E-C9F49D6B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72475"/>
            <a:ext cx="8596105" cy="76206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E2322C-3A17-AEDB-724F-721573D66FD7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DF8C09-3594-0308-FA5A-B36588B29091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 favorite  sport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は疑問詞で、「何？」という意味をもちます。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 favorite  sport = What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「あなたの好きなスポーツが何であるか」を尋ねています。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F9F481A-7F4D-3D50-6BEC-F6081044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1C0955-F206-8804-672C-540134A18E57}"/>
              </a:ext>
            </a:extLst>
          </p:cNvPr>
          <p:cNvSpPr txBox="1"/>
          <p:nvPr/>
        </p:nvSpPr>
        <p:spPr>
          <a:xfrm>
            <a:off x="537494" y="1858900"/>
            <a:ext cx="4644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あなたのいちばん好きなスポーツは何ですか。</a:t>
            </a:r>
          </a:p>
        </p:txBody>
      </p:sp>
    </p:spTree>
    <p:extLst>
      <p:ext uri="{BB962C8B-B14F-4D97-AF65-F5344CB8AC3E}">
        <p14:creationId xmlns:p14="http://schemas.microsoft.com/office/powerpoint/2010/main" val="14115866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17139</TotalTime>
  <Words>928</Words>
  <Application>Microsoft Office PowerPoint</Application>
  <PresentationFormat>画面に合わせる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2129</cp:revision>
  <cp:lastPrinted>2016-06-23T16:36:17Z</cp:lastPrinted>
  <dcterms:created xsi:type="dcterms:W3CDTF">2016-05-30T03:13:09Z</dcterms:created>
  <dcterms:modified xsi:type="dcterms:W3CDTF">2025-09-30T04:52:18Z</dcterms:modified>
</cp:coreProperties>
</file>