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3657" r:id="rId2"/>
    <p:sldId id="3623" r:id="rId3"/>
    <p:sldId id="3644" r:id="rId4"/>
    <p:sldId id="3524" r:id="rId5"/>
    <p:sldId id="3523" r:id="rId6"/>
    <p:sldId id="3561" r:id="rId7"/>
    <p:sldId id="3562" r:id="rId8"/>
    <p:sldId id="3661" r:id="rId9"/>
    <p:sldId id="3681" r:id="rId10"/>
    <p:sldId id="3563" r:id="rId11"/>
    <p:sldId id="3564" r:id="rId12"/>
    <p:sldId id="3565" r:id="rId13"/>
    <p:sldId id="3566" r:id="rId14"/>
    <p:sldId id="3567" r:id="rId15"/>
    <p:sldId id="3568" r:id="rId16"/>
    <p:sldId id="3569" r:id="rId17"/>
    <p:sldId id="3570" r:id="rId18"/>
    <p:sldId id="3573" r:id="rId19"/>
    <p:sldId id="3648" r:id="rId20"/>
    <p:sldId id="3577" r:id="rId21"/>
    <p:sldId id="3649" r:id="rId22"/>
    <p:sldId id="3650" r:id="rId23"/>
    <p:sldId id="3583" r:id="rId24"/>
    <p:sldId id="3587" r:id="rId25"/>
    <p:sldId id="3588" r:id="rId26"/>
    <p:sldId id="3589" r:id="rId27"/>
    <p:sldId id="3590" r:id="rId28"/>
    <p:sldId id="3655" r:id="rId29"/>
    <p:sldId id="3595" r:id="rId30"/>
    <p:sldId id="3609" r:id="rId3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3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14.mp3"/><Relationship Id="rId11" Type="http://schemas.openxmlformats.org/officeDocument/2006/relationships/image" Target="../media/image4.png"/><Relationship Id="rId5" Type="http://schemas.microsoft.com/office/2007/relationships/media" Target="../media/media14.mp3"/><Relationship Id="rId10" Type="http://schemas.openxmlformats.org/officeDocument/2006/relationships/image" Target="../media/image3.png"/><Relationship Id="rId4" Type="http://schemas.openxmlformats.org/officeDocument/2006/relationships/audio" Target="../media/media13.mp3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microsoft.com/office/2007/relationships/media" Target="../media/media16.mp3"/><Relationship Id="rId7" Type="http://schemas.openxmlformats.org/officeDocument/2006/relationships/image" Target="../media/image4.png"/><Relationship Id="rId12" Type="http://schemas.openxmlformats.org/officeDocument/2006/relationships/image" Target="../media/image18.sv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svg"/><Relationship Id="rId4" Type="http://schemas.openxmlformats.org/officeDocument/2006/relationships/audio" Target="../media/media16.mp3"/><Relationship Id="rId9" Type="http://schemas.openxmlformats.org/officeDocument/2006/relationships/image" Target="../media/image15.png"/><Relationship Id="rId1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8.mp3"/><Relationship Id="rId7" Type="http://schemas.openxmlformats.org/officeDocument/2006/relationships/image" Target="../media/image4.png"/><Relationship Id="rId12" Type="http://schemas.openxmlformats.org/officeDocument/2006/relationships/image" Target="../media/image2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4" Type="http://schemas.openxmlformats.org/officeDocument/2006/relationships/audio" Target="../media/media18.mp3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.mp3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7.mp3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416916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No.6-10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5-6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Let’s Try!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英語の文章を読む練習②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357E13-F5E2-D561-2969-2C18482F9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23107"/>
            <a:ext cx="6962400" cy="6199592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1_06-10_10_reading_s3">
            <a:hlinkClick r:id="" action="ppaction://media"/>
            <a:extLst>
              <a:ext uri="{FF2B5EF4-FFF2-40B4-BE49-F238E27FC236}">
                <a16:creationId xmlns:a16="http://schemas.microsoft.com/office/drawing/2014/main" id="{B4C853DD-7A55-8902-8ACD-22535D6E9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8413" y="187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FB9F808-04EE-000C-38DB-3D937B19C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2400" cy="619959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EADD763-5DFF-F2C6-4CF0-25D4A09BC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2400" cy="619959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8554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562828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36</a:t>
            </a:r>
          </a:p>
          <a:p>
            <a:pPr algn="l"/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英語の文章を読む練習②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2498908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A85CA91-7908-C97B-DA49-E0C8A8A54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901200" cy="612969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2E57B2B-B75B-075D-2ED2-03B9D5432C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19" y="1872128"/>
            <a:ext cx="8683200" cy="4532325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6024689" y="1836804"/>
            <a:ext cx="24479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    sports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8" name="AS_G1_06-10_11_reading_s6_1">
            <a:hlinkClick r:id="" action="ppaction://media"/>
            <a:extLst>
              <a:ext uri="{FF2B5EF4-FFF2-40B4-BE49-F238E27FC236}">
                <a16:creationId xmlns:a16="http://schemas.microsoft.com/office/drawing/2014/main" id="{05A8A5F7-2A83-71A0-8245-E667593DC0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5413" y="1663408"/>
            <a:ext cx="406400" cy="406400"/>
          </a:xfrm>
          <a:prstGeom prst="rect">
            <a:avLst/>
          </a:prstGeom>
        </p:spPr>
      </p:pic>
      <p:pic>
        <p:nvPicPr>
          <p:cNvPr id="19" name="AS_G1_06-10_12_reading_s6_2">
            <a:hlinkClick r:id="" action="ppaction://media"/>
            <a:extLst>
              <a:ext uri="{FF2B5EF4-FFF2-40B4-BE49-F238E27FC236}">
                <a16:creationId xmlns:a16="http://schemas.microsoft.com/office/drawing/2014/main" id="{19804693-F10D-A7CA-BCA1-8D9A373DA4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61763" y="2322586"/>
            <a:ext cx="406400" cy="406400"/>
          </a:xfrm>
          <a:prstGeom prst="rect">
            <a:avLst/>
          </a:prstGeom>
        </p:spPr>
      </p:pic>
      <p:pic>
        <p:nvPicPr>
          <p:cNvPr id="22" name="AS_G1_06-10_11_reading_s6_1">
            <a:hlinkClick r:id="" action="ppaction://media"/>
            <a:extLst>
              <a:ext uri="{FF2B5EF4-FFF2-40B4-BE49-F238E27FC236}">
                <a16:creationId xmlns:a16="http://schemas.microsoft.com/office/drawing/2014/main" id="{8E665FF7-2D14-EB01-777C-B218534D2D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3809" y="2993733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CA6593B-17C1-9C17-508E-FDA6129163C2}"/>
              </a:ext>
            </a:extLst>
          </p:cNvPr>
          <p:cNvSpPr txBox="1"/>
          <p:nvPr/>
        </p:nvSpPr>
        <p:spPr>
          <a:xfrm>
            <a:off x="2468689" y="2373386"/>
            <a:ext cx="19509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4E09895-1076-A095-E45F-BE30F428FE1E}"/>
              </a:ext>
            </a:extLst>
          </p:cNvPr>
          <p:cNvSpPr txBox="1"/>
          <p:nvPr/>
        </p:nvSpPr>
        <p:spPr>
          <a:xfrm>
            <a:off x="6093043" y="2373386"/>
            <a:ext cx="19509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329224D-B2CC-039D-4DF1-ACC696D57C28}"/>
              </a:ext>
            </a:extLst>
          </p:cNvPr>
          <p:cNvSpPr txBox="1"/>
          <p:nvPr/>
        </p:nvSpPr>
        <p:spPr>
          <a:xfrm>
            <a:off x="4215922" y="2871130"/>
            <a:ext cx="19509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041F234-0F4A-CADC-CA04-FDF21560A6F9}"/>
              </a:ext>
            </a:extLst>
          </p:cNvPr>
          <p:cNvSpPr txBox="1"/>
          <p:nvPr/>
        </p:nvSpPr>
        <p:spPr>
          <a:xfrm>
            <a:off x="6530264" y="3392749"/>
            <a:ext cx="12120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9377E50-4F12-EB71-E6FC-C8D6E7E957D4}"/>
              </a:ext>
            </a:extLst>
          </p:cNvPr>
          <p:cNvSpPr txBox="1"/>
          <p:nvPr/>
        </p:nvSpPr>
        <p:spPr>
          <a:xfrm>
            <a:off x="3315751" y="3940364"/>
            <a:ext cx="583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EC9E006-BE94-9B6A-310C-AD834B59F960}"/>
              </a:ext>
            </a:extLst>
          </p:cNvPr>
          <p:cNvSpPr txBox="1"/>
          <p:nvPr/>
        </p:nvSpPr>
        <p:spPr>
          <a:xfrm>
            <a:off x="6318094" y="3940364"/>
            <a:ext cx="19509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5FAF6F6-2DE1-94B6-90A5-7F35B50F2F9E}"/>
              </a:ext>
            </a:extLst>
          </p:cNvPr>
          <p:cNvSpPr txBox="1"/>
          <p:nvPr/>
        </p:nvSpPr>
        <p:spPr>
          <a:xfrm>
            <a:off x="3607326" y="4438108"/>
            <a:ext cx="19509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3822418-3A07-A020-93F7-34782C0049E7}"/>
              </a:ext>
            </a:extLst>
          </p:cNvPr>
          <p:cNvSpPr txBox="1"/>
          <p:nvPr/>
        </p:nvSpPr>
        <p:spPr>
          <a:xfrm>
            <a:off x="3355245" y="4965939"/>
            <a:ext cx="13484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another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DAEFA9F-D7CD-7A0A-D820-730D04DE4C36}"/>
              </a:ext>
            </a:extLst>
          </p:cNvPr>
          <p:cNvSpPr txBox="1"/>
          <p:nvPr/>
        </p:nvSpPr>
        <p:spPr>
          <a:xfrm>
            <a:off x="7847314" y="4967201"/>
            <a:ext cx="583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539DA2E-0E3C-264F-C45B-A4486FCC13F0}"/>
              </a:ext>
            </a:extLst>
          </p:cNvPr>
          <p:cNvSpPr txBox="1"/>
          <p:nvPr/>
        </p:nvSpPr>
        <p:spPr>
          <a:xfrm>
            <a:off x="707578" y="5488662"/>
            <a:ext cx="8037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4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5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14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06-10_14_reading_s7_1">
            <a:hlinkClick r:id="" action="ppaction://media"/>
            <a:extLst>
              <a:ext uri="{FF2B5EF4-FFF2-40B4-BE49-F238E27FC236}">
                <a16:creationId xmlns:a16="http://schemas.microsoft.com/office/drawing/2014/main" id="{3893BDCD-1773-B5E8-3FF2-4F587CAD4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63175" y="3736975"/>
            <a:ext cx="406400" cy="406400"/>
          </a:xfrm>
          <a:prstGeom prst="rect">
            <a:avLst/>
          </a:prstGeom>
        </p:spPr>
      </p:pic>
      <p:pic>
        <p:nvPicPr>
          <p:cNvPr id="7" name="AS_G1_06-10_15_reading_s7_2">
            <a:hlinkClick r:id="" action="ppaction://media"/>
            <a:extLst>
              <a:ext uri="{FF2B5EF4-FFF2-40B4-BE49-F238E27FC236}">
                <a16:creationId xmlns:a16="http://schemas.microsoft.com/office/drawing/2014/main" id="{A033DEC4-4C49-6B81-566D-370EB69B21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27650" y="37453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4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6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06-10_16_reading_s8_1">
            <a:hlinkClick r:id="" action="ppaction://media"/>
            <a:extLst>
              <a:ext uri="{FF2B5EF4-FFF2-40B4-BE49-F238E27FC236}">
                <a16:creationId xmlns:a16="http://schemas.microsoft.com/office/drawing/2014/main" id="{9B89A618-6571-9E3D-DB9A-E619552C3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68175" y="1323975"/>
            <a:ext cx="406400" cy="406400"/>
          </a:xfrm>
          <a:prstGeom prst="rect">
            <a:avLst/>
          </a:prstGeom>
        </p:spPr>
      </p:pic>
      <p:pic>
        <p:nvPicPr>
          <p:cNvPr id="12" name="AS_G1_06-10_17_reading_s8_2">
            <a:hlinkClick r:id="" action="ppaction://media"/>
            <a:extLst>
              <a:ext uri="{FF2B5EF4-FFF2-40B4-BE49-F238E27FC236}">
                <a16:creationId xmlns:a16="http://schemas.microsoft.com/office/drawing/2014/main" id="{0816CCAC-7CA6-8342-7731-A0DBB36F3B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68175" y="19122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5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「サキはバレーボールが上手です」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06-10_05_reading_s1_1">
            <a:hlinkClick r:id="" action="ppaction://media"/>
            <a:extLst>
              <a:ext uri="{FF2B5EF4-FFF2-40B4-BE49-F238E27FC236}">
                <a16:creationId xmlns:a16="http://schemas.microsoft.com/office/drawing/2014/main" id="{4CFBC65C-8CBD-283A-DA9A-B70B525DF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74300" y="4445000"/>
            <a:ext cx="406400" cy="406400"/>
          </a:xfrm>
          <a:prstGeom prst="rect">
            <a:avLst/>
          </a:prstGeom>
        </p:spPr>
      </p:pic>
      <p:pic>
        <p:nvPicPr>
          <p:cNvPr id="8" name="AS_G1_06-10_06_reading_s1_2">
            <a:hlinkClick r:id="" action="ppaction://media"/>
            <a:extLst>
              <a:ext uri="{FF2B5EF4-FFF2-40B4-BE49-F238E27FC236}">
                <a16:creationId xmlns:a16="http://schemas.microsoft.com/office/drawing/2014/main" id="{BBF4E53C-8DE4-81BD-DD67-52F944DD17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83043" y="44751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6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30E3E5BC-5730-6752-6309-8591A1448D37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926AB8C-5B80-76F2-A2F5-28C72889C9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97" y="1309687"/>
            <a:ext cx="8848800" cy="4025015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713896" y="14085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>
            <a:cxnSpLocks/>
          </p:cNvCxnSpPr>
          <p:nvPr/>
        </p:nvCxnSpPr>
        <p:spPr>
          <a:xfrm flipH="1">
            <a:off x="3578756" y="14085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>
            <a:cxnSpLocks/>
          </p:cNvCxnSpPr>
          <p:nvPr/>
        </p:nvCxnSpPr>
        <p:spPr>
          <a:xfrm flipH="1">
            <a:off x="6024217" y="14085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>
            <a:cxnSpLocks/>
          </p:cNvCxnSpPr>
          <p:nvPr/>
        </p:nvCxnSpPr>
        <p:spPr>
          <a:xfrm flipH="1">
            <a:off x="7776388" y="14085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>
            <a:cxnSpLocks/>
          </p:cNvCxnSpPr>
          <p:nvPr/>
        </p:nvCxnSpPr>
        <p:spPr>
          <a:xfrm flipH="1">
            <a:off x="1003886" y="20412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>
            <a:cxnSpLocks/>
          </p:cNvCxnSpPr>
          <p:nvPr/>
        </p:nvCxnSpPr>
        <p:spPr>
          <a:xfrm flipH="1">
            <a:off x="1927436" y="20412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5099921" y="20412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6239151" y="20412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7776388" y="20412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1180302" y="26497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2976300" y="26497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4268780" y="26497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4962576" y="26440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7544402" y="26440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2111694" y="32409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5969975" y="32409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>
            <a:cxnSpLocks/>
          </p:cNvCxnSpPr>
          <p:nvPr/>
        </p:nvCxnSpPr>
        <p:spPr>
          <a:xfrm flipH="1">
            <a:off x="1953391" y="14085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3376931" y="32409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5809575-B85E-132F-F675-6A69F5BD8360}"/>
              </a:ext>
            </a:extLst>
          </p:cNvPr>
          <p:cNvCxnSpPr/>
          <p:nvPr/>
        </p:nvCxnSpPr>
        <p:spPr>
          <a:xfrm flipH="1">
            <a:off x="7151860" y="3240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B195EE0-4F35-0901-1F68-FA74E3E4207E}"/>
              </a:ext>
            </a:extLst>
          </p:cNvPr>
          <p:cNvCxnSpPr/>
          <p:nvPr/>
        </p:nvCxnSpPr>
        <p:spPr>
          <a:xfrm flipH="1">
            <a:off x="2085912" y="38344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E7B8033-4A11-2A41-935F-F58E3ACD4A32}"/>
              </a:ext>
            </a:extLst>
          </p:cNvPr>
          <p:cNvCxnSpPr/>
          <p:nvPr/>
        </p:nvCxnSpPr>
        <p:spPr>
          <a:xfrm flipH="1">
            <a:off x="2766173" y="38344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01-05_07_reading_s2">
            <a:hlinkClick r:id="" action="ppaction://media"/>
            <a:extLst>
              <a:ext uri="{FF2B5EF4-FFF2-40B4-BE49-F238E27FC236}">
                <a16:creationId xmlns:a16="http://schemas.microsoft.com/office/drawing/2014/main" id="{7125DEBA-953F-D308-E611-96A0B7D484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74475" y="1133475"/>
            <a:ext cx="406400" cy="406400"/>
          </a:xfrm>
          <a:prstGeom prst="rect">
            <a:avLst/>
          </a:prstGeom>
        </p:spPr>
      </p:pic>
      <p:pic>
        <p:nvPicPr>
          <p:cNvPr id="41" name="AS_G1_06-10_07_reading_s2">
            <a:hlinkClick r:id="" action="ppaction://media"/>
            <a:extLst>
              <a:ext uri="{FF2B5EF4-FFF2-40B4-BE49-F238E27FC236}">
                <a16:creationId xmlns:a16="http://schemas.microsoft.com/office/drawing/2014/main" id="{1AE22221-BE06-3C60-0718-25A444E2F2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74475" y="269770"/>
            <a:ext cx="406400" cy="406400"/>
          </a:xfrm>
          <a:prstGeom prst="rect">
            <a:avLst/>
          </a:prstGeom>
        </p:spPr>
      </p:pic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4A8CC901-0AFB-2BAB-08B8-E35E9DC1B369}"/>
              </a:ext>
            </a:extLst>
          </p:cNvPr>
          <p:cNvCxnSpPr/>
          <p:nvPr/>
        </p:nvCxnSpPr>
        <p:spPr>
          <a:xfrm flipH="1">
            <a:off x="3536026" y="38344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86D1B5BC-6081-DFCB-C2A9-6337CD85D115}"/>
              </a:ext>
            </a:extLst>
          </p:cNvPr>
          <p:cNvCxnSpPr/>
          <p:nvPr/>
        </p:nvCxnSpPr>
        <p:spPr>
          <a:xfrm flipH="1">
            <a:off x="5496408" y="38344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9405A946-CD7E-040F-E0B4-13626E16F69B}"/>
              </a:ext>
            </a:extLst>
          </p:cNvPr>
          <p:cNvCxnSpPr/>
          <p:nvPr/>
        </p:nvCxnSpPr>
        <p:spPr>
          <a:xfrm flipH="1">
            <a:off x="6991827" y="38344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FEC12B57-82D5-8A20-E325-B404FBC75303}"/>
              </a:ext>
            </a:extLst>
          </p:cNvPr>
          <p:cNvCxnSpPr/>
          <p:nvPr/>
        </p:nvCxnSpPr>
        <p:spPr>
          <a:xfrm flipH="1">
            <a:off x="8160382" y="38344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A5A75B93-01B8-2A53-67C2-D83279AA3E81}"/>
              </a:ext>
            </a:extLst>
          </p:cNvPr>
          <p:cNvCxnSpPr/>
          <p:nvPr/>
        </p:nvCxnSpPr>
        <p:spPr>
          <a:xfrm flipH="1">
            <a:off x="1163209" y="44536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5441F6B-CAD4-ED61-BA48-924103798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423" y="31645"/>
            <a:ext cx="6472800" cy="6823169"/>
          </a:xfrm>
          <a:prstGeom prst="rect">
            <a:avLst/>
          </a:prstGeom>
        </p:spPr>
      </p:pic>
      <p:pic>
        <p:nvPicPr>
          <p:cNvPr id="5" name="AS_G1_06-10_09_reading_str">
            <a:hlinkClick r:id="" action="ppaction://media"/>
            <a:extLst>
              <a:ext uri="{FF2B5EF4-FFF2-40B4-BE49-F238E27FC236}">
                <a16:creationId xmlns:a16="http://schemas.microsoft.com/office/drawing/2014/main" id="{EC214822-DEEC-7353-3F2C-897A76A25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4875" y="1435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17139</TotalTime>
  <Words>486</Words>
  <Application>Microsoft Office PowerPoint</Application>
  <PresentationFormat>画面に合わせる (4:3)</PresentationFormat>
  <Paragraphs>100</Paragraphs>
  <Slides>30</Slides>
  <Notes>0</Notes>
  <HiddenSlides>0</HiddenSlides>
  <MMClips>32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7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2129</cp:revision>
  <cp:lastPrinted>2016-06-23T16:36:17Z</cp:lastPrinted>
  <dcterms:created xsi:type="dcterms:W3CDTF">2016-05-30T03:13:09Z</dcterms:created>
  <dcterms:modified xsi:type="dcterms:W3CDTF">2025-09-30T04:49:52Z</dcterms:modified>
</cp:coreProperties>
</file>