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6" r:id="rId2"/>
    <p:sldId id="3647" r:id="rId3"/>
    <p:sldId id="2012" r:id="rId4"/>
    <p:sldId id="2013" r:id="rId5"/>
    <p:sldId id="2014" r:id="rId6"/>
    <p:sldId id="2018" r:id="rId7"/>
    <p:sldId id="2019" r:id="rId8"/>
    <p:sldId id="2020" r:id="rId9"/>
    <p:sldId id="2030" r:id="rId10"/>
    <p:sldId id="2031" r:id="rId11"/>
    <p:sldId id="2032" r:id="rId12"/>
    <p:sldId id="2015" r:id="rId13"/>
    <p:sldId id="2016" r:id="rId14"/>
    <p:sldId id="2017" r:id="rId15"/>
    <p:sldId id="2033" r:id="rId16"/>
    <p:sldId id="2034" r:id="rId17"/>
    <p:sldId id="2035" r:id="rId18"/>
    <p:sldId id="2036" r:id="rId19"/>
    <p:sldId id="2037" r:id="rId20"/>
    <p:sldId id="2038" r:id="rId21"/>
    <p:sldId id="2021" r:id="rId22"/>
    <p:sldId id="2022" r:id="rId23"/>
    <p:sldId id="2023" r:id="rId24"/>
    <p:sldId id="4293" r:id="rId25"/>
    <p:sldId id="4294" r:id="rId26"/>
    <p:sldId id="4295" r:id="rId27"/>
    <p:sldId id="2027" r:id="rId28"/>
    <p:sldId id="2028" r:id="rId29"/>
    <p:sldId id="2029" r:id="rId30"/>
    <p:sldId id="2039" r:id="rId31"/>
    <p:sldId id="3509" r:id="rId32"/>
    <p:sldId id="2041" r:id="rId33"/>
    <p:sldId id="3622" r:id="rId34"/>
    <p:sldId id="4296" r:id="rId35"/>
    <p:sldId id="4297" r:id="rId36"/>
    <p:sldId id="4298" r:id="rId37"/>
    <p:sldId id="4299" r:id="rId38"/>
    <p:sldId id="4300" r:id="rId39"/>
    <p:sldId id="4301" r:id="rId40"/>
    <p:sldId id="4302" r:id="rId41"/>
    <p:sldId id="4303" r:id="rId42"/>
    <p:sldId id="4304" r:id="rId43"/>
    <p:sldId id="4305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41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535F7DA7-C649-4095-BB1F-12C3841A0B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108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44BBC737-D352-446B-9A77-E22EA2F19E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25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7AD1D1FC-3BE8-4B9F-8E83-2C0C472897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2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CCBA3D63-B45E-494B-AB4D-FEB3BC1E0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23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D4956E29-FF62-4A35-A437-765D11927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162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77D19C6B-9694-49BF-B43B-A02D414B4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51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86C6F325-50F4-466B-B834-249375CDC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51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</a:t>
            </a:r>
          </a:p>
        </p:txBody>
      </p:sp>
      <p:pic>
        <p:nvPicPr>
          <p:cNvPr id="7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AA44540D-A7DC-4009-8398-3CE63460F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6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3A2D5183-DEC8-4099-8721-D700D9B4E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536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19C62589-847D-4C2E-85A6-8C65424350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75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B084C951-1C9F-4097-8017-2DC81CE7F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293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これらは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8A249E0E-5A0B-439D-A920-66C870AC46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E4CC336F-7DE3-44C4-B1BC-4AFF1F4EF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C154625F-732D-4E06-A413-FE41E6001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[t-] [s-----]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学校へ行く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1E50D032-6A01-4ED1-98BC-11F462A7C9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0648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644170"/>
            <a:ext cx="8189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to school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700F46B1-A84A-4951-BB6D-F1528617A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84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AAC4DD-47F7-4F80-96F0-C68508E81BC8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学校へ行く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E4704BDD-0303-4C84-8E2F-FC4C90F046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24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61261"/>
            <a:ext cx="8731046" cy="3135478"/>
            <a:chOff x="206477" y="2441817"/>
            <a:chExt cx="8731046" cy="31354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4181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といっしょに</a:t>
              </a:r>
            </a:p>
          </p:txBody>
        </p:sp>
      </p:grpSp>
      <p:pic>
        <p:nvPicPr>
          <p:cNvPr id="4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235054E8-01D8-430C-8978-1F6CF9B7C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256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0D42B6C9-21FD-40F0-9A9D-903FB0E54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34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52CDC09-9D99-4922-8FBD-D5C4265A8C5B}"/>
              </a:ext>
            </a:extLst>
          </p:cNvPr>
          <p:cNvSpPr txBox="1"/>
          <p:nvPr/>
        </p:nvSpPr>
        <p:spPr>
          <a:xfrm>
            <a:off x="206477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といっしょに</a:t>
            </a:r>
          </a:p>
        </p:txBody>
      </p:sp>
      <p:pic>
        <p:nvPicPr>
          <p:cNvPr id="5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71D10A23-67B7-40C8-8833-357F9D271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600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08C846-F85F-4E4D-9879-21659568A7C4}"/>
              </a:ext>
            </a:extLst>
          </p:cNvPr>
          <p:cNvGrpSpPr/>
          <p:nvPr/>
        </p:nvGrpSpPr>
        <p:grpSpPr>
          <a:xfrm>
            <a:off x="815009" y="1636776"/>
            <a:ext cx="7513983" cy="3584448"/>
            <a:chOff x="815009" y="1992847"/>
            <a:chExt cx="7513983" cy="35844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弟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84521" y="4007635"/>
              <a:ext cx="69749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56CA4339-8999-447A-A64E-6E08C7FF87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187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彼らを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D7EB6495-3AF5-4393-A4DC-788ABD057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FA055D5-542B-6B72-D9DA-08192FF4ACA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1166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them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B40DCBB6-F803-4A09-8896-62473FF82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9E54C8D-B3EC-D123-44C0-B815860BE20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7445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彼らを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B7F01B1C-28C4-4DEB-BF98-B27EFAE6D7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82159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0E3BB-3B02-2E1B-5157-2B14E0600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D888B18-A6E9-9623-05FB-A5690BD2FE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CA58F8B-E3DB-CD2F-37ED-EAC2E2DB7E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97DFAA-B78F-B52A-6C82-92B6116A337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F8F435F-ABF0-8C1A-CBE4-3D1386646F54}"/>
              </a:ext>
            </a:extLst>
          </p:cNvPr>
          <p:cNvGrpSpPr/>
          <p:nvPr/>
        </p:nvGrpSpPr>
        <p:grpSpPr>
          <a:xfrm>
            <a:off x="815008" y="1636776"/>
            <a:ext cx="7513984" cy="3584448"/>
            <a:chOff x="815008" y="1992847"/>
            <a:chExt cx="7513984" cy="35844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CD2A72B-9173-0C28-B103-AF902DA33CDD}"/>
                </a:ext>
              </a:extLst>
            </p:cNvPr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弟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2943DD-CB5F-B884-9E7E-6A02FC8D47C4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brother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DB234160-242E-4711-656C-B9DFDA76CA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884550E-F284-F6B0-0355-E95027B18972}"/>
              </a:ext>
            </a:extLst>
          </p:cNvPr>
          <p:cNvSpPr/>
          <p:nvPr/>
        </p:nvSpPr>
        <p:spPr>
          <a:xfrm flipH="1">
            <a:off x="2152650" y="3651564"/>
            <a:ext cx="4838700" cy="135858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434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6D6E2-E019-7C5D-5D18-DD1E3650E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A2F43A8-0EEF-557D-E1D5-3B9D44823C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8400A05-B815-61DB-C0B2-BD7462AFD4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0F27EF-8C05-3F6D-3805-24D72F52B39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32C919-EB6D-C49A-3C5F-4A5AAA270E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75955BB-4377-77A2-783C-637E6EEC061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D588A1F-494A-52F5-7340-47FCCA59F43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E3828099-3BC2-8535-C530-85106B4FAB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C3F05F-6075-D073-9FFF-0A4522D911DF}"/>
              </a:ext>
            </a:extLst>
          </p:cNvPr>
          <p:cNvSpPr/>
          <p:nvPr/>
        </p:nvSpPr>
        <p:spPr>
          <a:xfrm flipH="1">
            <a:off x="3307222" y="3667124"/>
            <a:ext cx="2529556" cy="147547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088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0C71-8B97-BD8F-68CE-26A9B6680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F985752-56F0-4006-D3DB-06B0D096A9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0EFB3FE-E563-D88C-1C48-D2653DB1B4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775ACEE-2CDC-4F37-0D79-AECA2F0F38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CBBF81-BB62-F5E7-814C-7818D994B8F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77A627B-D2CF-34D8-3850-EC243C0B667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959508E-3276-73F3-F43F-756DC129022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EBA5B4C8-3162-7CEB-70C4-C0C336CF1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41FCC2F-7BEB-26CA-59FF-F457792FDC16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914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35DC2-0766-FBDC-C18D-D27499740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54FE8ED-2B1C-A255-35D1-A047CB91DE4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22A4A43-24D7-DB16-D65D-47D9416573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985780-0684-6ACB-8681-C2FB1516B22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34DF362-A986-3BB2-3320-01FF51DEFCA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FD506B5-02E8-8F99-ECDD-07ADC1AEF4D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1F20FB1-6A78-5A9A-3308-8D301E2925B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77F02630-1246-335C-5059-7C4929824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421C3F2-D7D0-365B-C72A-12FB32CC3617}"/>
              </a:ext>
            </a:extLst>
          </p:cNvPr>
          <p:cNvSpPr/>
          <p:nvPr/>
        </p:nvSpPr>
        <p:spPr>
          <a:xfrm flipH="1">
            <a:off x="3307222" y="3572938"/>
            <a:ext cx="2529556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6813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5EE9F-3F1C-23B4-4E44-CF5DE2C5E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77A7F5-EEB3-8AA6-8AF0-57C45D1B49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A8EF18-D02E-1A28-7C5B-88474B46DB7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339D0E2-36F4-2497-DBE8-D4DECEE78D3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40FE-E0BC-4F02-5191-B38BD12D378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4B24B2-4A10-9BEE-CF13-31DB768BAC4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B16A0C-7BE7-BB60-5C32-7C9D6231C44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C28A2462-EBA1-774B-E086-2C6D1FFF1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3904037-262E-5E06-A407-F4F672E2143F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106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99329-3ECB-8F20-508C-89FE0D03D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EF99A8-3EBE-07D3-DA9E-AAF34A0188C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19DDD1E-1F77-F5E3-8CB6-AB2FDD8D55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E232ED4-5F3F-C1A6-4C8E-4D853D21D88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C471E4E-B8C4-D3B1-718C-E62BF71AA22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BE267A-5B3E-C53F-2520-96406AD916C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01EDF0-DE78-E3DE-281A-EE70F977DE40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A48D4041-3348-F551-04A7-6137DB4BA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A41A35-A18F-32DB-7778-07269F45BACD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515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6300" y="2359477"/>
            <a:ext cx="73914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brother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33FA1663-098E-48E2-AD6C-9ABD805EA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188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C5E5-6135-8A23-610E-B8A9CAC4A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4727E5-1646-8BD9-4EF7-3E736DC1B2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DA0BA24-68C5-4FCF-1FEC-AB3F5CE971F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D652BCE-4AAC-BF8B-628C-6160AF4574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E059834-7CC1-85C1-3723-D48D5572C5B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61B8D73-CC6E-E86D-7281-A4BC96BE2FF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これらは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0E40195-B509-964B-CFDF-F55BFB1CCB7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E61B0A2C-75C4-F7C3-6C3E-5FE4C3362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BA708E-044E-F3E3-A16E-2FCA3B626771}"/>
              </a:ext>
            </a:extLst>
          </p:cNvPr>
          <p:cNvSpPr/>
          <p:nvPr/>
        </p:nvSpPr>
        <p:spPr>
          <a:xfrm flipH="1">
            <a:off x="2821446" y="3429000"/>
            <a:ext cx="3541253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677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74B64-3018-D7B2-B6F0-27F702214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8CF0A5E-97E5-EFD5-6A0F-1B32DE46508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437275D-CC6D-80A1-BF96-B5A0665FF3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25D29BD-D993-7F14-451A-0C8FD84AAD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01D9075-250F-2ED9-0E6F-6FFB46C83D0A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300398-A8BB-83B3-2E71-3E2EB5520ADF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[to] [school]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EAD3DAB-DE9E-D1D7-130C-07DD229C76AB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学校へ行く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51B2275D-9E4D-5364-4A5E-4BC497981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8DE5E4-F842-1F71-1DCF-FEAAA9F0DEEC}"/>
              </a:ext>
            </a:extLst>
          </p:cNvPr>
          <p:cNvSpPr/>
          <p:nvPr/>
        </p:nvSpPr>
        <p:spPr>
          <a:xfrm flipH="1">
            <a:off x="1021222" y="3832448"/>
            <a:ext cx="1121903" cy="13101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20DD79C-85D8-82E6-A18F-D65D8680A83C}"/>
              </a:ext>
            </a:extLst>
          </p:cNvPr>
          <p:cNvSpPr/>
          <p:nvPr/>
        </p:nvSpPr>
        <p:spPr>
          <a:xfrm flipH="1">
            <a:off x="3154822" y="3832448"/>
            <a:ext cx="1121903" cy="13101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095C353-A79B-4FD3-8390-DEFF9FD99DCA}"/>
              </a:ext>
            </a:extLst>
          </p:cNvPr>
          <p:cNvSpPr/>
          <p:nvPr/>
        </p:nvSpPr>
        <p:spPr>
          <a:xfrm flipH="1">
            <a:off x="5165619" y="3832448"/>
            <a:ext cx="2987780" cy="13101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798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6B267-A3B3-C348-2893-1845A87CC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B3D5D3-0918-C8EA-523E-F5CF8EF83A6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CCAD478-3A8E-F188-82A3-83D18DC4412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957137-CDB4-9266-DFDF-CB6DF5045C6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CBA56F-37B9-3B88-9AF6-B53F3C453EE8}"/>
              </a:ext>
            </a:extLst>
          </p:cNvPr>
          <p:cNvGrpSpPr/>
          <p:nvPr/>
        </p:nvGrpSpPr>
        <p:grpSpPr>
          <a:xfrm>
            <a:off x="206477" y="1861261"/>
            <a:ext cx="8731046" cy="3135478"/>
            <a:chOff x="206477" y="2441817"/>
            <a:chExt cx="8731046" cy="31354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52B628-4EE7-D065-2133-8E363EC42C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EC56466-7DDA-A795-6183-AC6E488B6F31}"/>
                </a:ext>
              </a:extLst>
            </p:cNvPr>
            <p:cNvSpPr txBox="1"/>
            <p:nvPr/>
          </p:nvSpPr>
          <p:spPr>
            <a:xfrm>
              <a:off x="206477" y="244181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といっしょに</a:t>
              </a:r>
            </a:p>
          </p:txBody>
        </p:sp>
      </p:grpSp>
      <p:pic>
        <p:nvPicPr>
          <p:cNvPr id="4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F38F2DA0-721D-C7E3-9582-B06E586B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9F54C3-2C2E-BE5B-44CB-79BE91AF7435}"/>
              </a:ext>
            </a:extLst>
          </p:cNvPr>
          <p:cNvSpPr/>
          <p:nvPr/>
        </p:nvSpPr>
        <p:spPr>
          <a:xfrm flipH="1">
            <a:off x="3124200" y="3429000"/>
            <a:ext cx="2895600" cy="12668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6399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91256-5623-E25F-2629-CF2ADAD32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69100E-081C-FAA5-FEBB-2F38F445568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4C567D5-C694-059B-D0B4-DE1D428D488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E91F80-20FC-2866-57EA-C123C1104C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C0F119-EE0A-AAFA-2EE8-A4F2EB9BBE9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BFF88D0-6014-1F52-713B-506AD1DCD9C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D589AB6-8C56-673F-C27E-48277517017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彼らを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A6673E89-DE03-153C-3F5C-514F4705ED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A1BFC11-0FA4-A29D-C04C-42478A34986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778AC2-3CBB-A6F9-92E6-EA839213DBE6}"/>
              </a:ext>
            </a:extLst>
          </p:cNvPr>
          <p:cNvSpPr/>
          <p:nvPr/>
        </p:nvSpPr>
        <p:spPr>
          <a:xfrm flipH="1">
            <a:off x="2809875" y="3429000"/>
            <a:ext cx="3524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077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C42E47C-0469-429A-9C13-02D703D6EF4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弟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</p:txBody>
      </p:sp>
      <p:pic>
        <p:nvPicPr>
          <p:cNvPr id="6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AB93970D-F263-4B98-AC1E-80BA5FD12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83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78B51970-1DB7-4C0E-BB0B-BD0E3A448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79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90EC6DD0-BC80-4F89-A467-826CE4B01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660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</a:p>
        </p:txBody>
      </p:sp>
      <p:pic>
        <p:nvPicPr>
          <p:cNvPr id="7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CEB5DD09-8EF8-4F92-BF6A-2A912F9531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34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F2EB0D31-7B37-44B7-B574-714E45C54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055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16306</TotalTime>
  <Words>214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2055</cp:revision>
  <cp:lastPrinted>2016-06-23T16:36:17Z</cp:lastPrinted>
  <dcterms:created xsi:type="dcterms:W3CDTF">2016-05-30T03:13:09Z</dcterms:created>
  <dcterms:modified xsi:type="dcterms:W3CDTF">2025-09-30T05:11:59Z</dcterms:modified>
</cp:coreProperties>
</file>