
<file path=[Content_Types].xml><?xml version="1.0" encoding="utf-8"?>
<Types xmlns="http://schemas.openxmlformats.org/package/2006/content-types">
  <Default Extension="jpeg" ContentType="image/jpeg"/>
  <Default Extension="mp3" ContentType="audio/mpeg"/>
  <Default Extension="png" ContentType="image/pn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5"/>
  </p:notesMasterIdLst>
  <p:handoutMasterIdLst>
    <p:handoutMasterId r:id="rId46"/>
  </p:handoutMasterIdLst>
  <p:sldIdLst>
    <p:sldId id="3626" r:id="rId2"/>
    <p:sldId id="3647" r:id="rId3"/>
    <p:sldId id="2012" r:id="rId4"/>
    <p:sldId id="2013" r:id="rId5"/>
    <p:sldId id="2014" r:id="rId6"/>
    <p:sldId id="2018" r:id="rId7"/>
    <p:sldId id="2019" r:id="rId8"/>
    <p:sldId id="2020" r:id="rId9"/>
    <p:sldId id="2030" r:id="rId10"/>
    <p:sldId id="2031" r:id="rId11"/>
    <p:sldId id="2032" r:id="rId12"/>
    <p:sldId id="2015" r:id="rId13"/>
    <p:sldId id="2016" r:id="rId14"/>
    <p:sldId id="2017" r:id="rId15"/>
    <p:sldId id="2033" r:id="rId16"/>
    <p:sldId id="2034" r:id="rId17"/>
    <p:sldId id="2035" r:id="rId18"/>
    <p:sldId id="2036" r:id="rId19"/>
    <p:sldId id="2037" r:id="rId20"/>
    <p:sldId id="2038" r:id="rId21"/>
    <p:sldId id="2021" r:id="rId22"/>
    <p:sldId id="2022" r:id="rId23"/>
    <p:sldId id="2023" r:id="rId24"/>
    <p:sldId id="4293" r:id="rId25"/>
    <p:sldId id="4294" r:id="rId26"/>
    <p:sldId id="4295" r:id="rId27"/>
    <p:sldId id="2027" r:id="rId28"/>
    <p:sldId id="2028" r:id="rId29"/>
    <p:sldId id="2029" r:id="rId30"/>
    <p:sldId id="2039" r:id="rId31"/>
    <p:sldId id="3509" r:id="rId32"/>
    <p:sldId id="2041" r:id="rId33"/>
    <p:sldId id="3622" r:id="rId34"/>
    <p:sldId id="4296" r:id="rId35"/>
    <p:sldId id="4297" r:id="rId36"/>
    <p:sldId id="4298" r:id="rId37"/>
    <p:sldId id="4299" r:id="rId38"/>
    <p:sldId id="4300" r:id="rId39"/>
    <p:sldId id="4301" r:id="rId40"/>
    <p:sldId id="4302" r:id="rId41"/>
    <p:sldId id="4303" r:id="rId42"/>
    <p:sldId id="4304" r:id="rId43"/>
    <p:sldId id="4305" r:id="rId44"/>
  </p:sldIdLst>
  <p:sldSz cx="9144000" cy="6858000" type="screen4x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8CBAD"/>
    <a:srgbClr val="005C2A"/>
    <a:srgbClr val="00FF00"/>
    <a:srgbClr val="FFFF8B"/>
    <a:srgbClr val="B4FEB4"/>
    <a:srgbClr val="FF3399"/>
    <a:srgbClr val="0043C8"/>
    <a:srgbClr val="FFFF00"/>
    <a:srgbClr val="CC3399"/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441" autoAdjust="0"/>
    <p:restoredTop sz="94270" autoAdjust="0"/>
  </p:normalViewPr>
  <p:slideViewPr>
    <p:cSldViewPr snapToGrid="0">
      <p:cViewPr varScale="1">
        <p:scale>
          <a:sx n="113" d="100"/>
          <a:sy n="113" d="100"/>
        </p:scale>
        <p:origin x="1566" y="108"/>
      </p:cViewPr>
      <p:guideLst>
        <p:guide orient="horz" pos="2160"/>
        <p:guide pos="2880"/>
      </p:guideLst>
    </p:cSldViewPr>
  </p:slideViewPr>
  <p:notesTextViewPr>
    <p:cViewPr>
      <p:scale>
        <a:sx n="150" d="100"/>
        <a:sy n="15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presProps" Target="presProps.xml"/><Relationship Id="rId50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handoutMaster" Target="handoutMasters/handoutMaster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r">
              <a:defRPr sz="1200"/>
            </a:lvl1pPr>
          </a:lstStyle>
          <a:p>
            <a:fld id="{2B1F34B9-0AC5-4E73-BF1F-21CCB564203A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r">
              <a:defRPr sz="1200"/>
            </a:lvl1pPr>
          </a:lstStyle>
          <a:p>
            <a:fld id="{9E2676CF-156D-46B0-A308-5BE7C3EAC66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6514909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1002" y="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r">
              <a:defRPr sz="1200"/>
            </a:lvl1pPr>
          </a:lstStyle>
          <a:p>
            <a:fld id="{594C8D1A-E903-4CC0-AEC9-4041A386BBE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39838"/>
            <a:ext cx="4467225" cy="33512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034" tIns="46017" rIns="92034" bIns="46017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249" y="4777365"/>
            <a:ext cx="5437179" cy="3909042"/>
          </a:xfrm>
          <a:prstGeom prst="rect">
            <a:avLst/>
          </a:prstGeom>
        </p:spPr>
        <p:txBody>
          <a:bodyPr vert="horz" lIns="92034" tIns="46017" rIns="92034" bIns="46017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2863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1002" y="942863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r">
              <a:defRPr sz="1200"/>
            </a:lvl1pPr>
          </a:lstStyle>
          <a:p>
            <a:fld id="{EE94831B-95E8-4741-AC9E-FAE0388C9AD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760929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55752668"/>
      </p:ext>
    </p:extLst>
  </p:cSld>
  <p:clrMapOvr>
    <a:masterClrMapping/>
  </p:clrMapOvr>
  <p:transition spd="slow">
    <p:push dir="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32317179"/>
      </p:ext>
    </p:extLst>
  </p:cSld>
  <p:clrMapOvr>
    <a:masterClrMapping/>
  </p:clrMapOvr>
  <p:transition spd="slow">
    <p:push dir="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79450813"/>
      </p:ext>
    </p:extLst>
  </p:cSld>
  <p:clrMapOvr>
    <a:masterClrMapping/>
  </p:clrMapOvr>
  <p:transition spd="slow">
    <p:push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17482685"/>
      </p:ext>
    </p:extLst>
  </p:cSld>
  <p:clrMapOvr>
    <a:masterClrMapping/>
  </p:clrMapOvr>
  <p:transition spd="slow">
    <p:push dir="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31753082"/>
      </p:ext>
    </p:extLst>
  </p:cSld>
  <p:clrMapOvr>
    <a:masterClrMapping/>
  </p:clrMapOvr>
  <p:transition spd="slow">
    <p:push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957111"/>
      </p:ext>
    </p:extLst>
  </p:cSld>
  <p:clrMapOvr>
    <a:masterClrMapping/>
  </p:clrMapOvr>
  <p:transition spd="slow">
    <p:push dir="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19854406"/>
      </p:ext>
    </p:extLst>
  </p:cSld>
  <p:clrMapOvr>
    <a:masterClrMapping/>
  </p:clrMapOvr>
  <p:transition spd="slow">
    <p:push dir="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07942285"/>
      </p:ext>
    </p:extLst>
  </p:cSld>
  <p:clrMapOvr>
    <a:masterClrMapping/>
  </p:clrMapOvr>
  <p:transition spd="slow">
    <p:push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8361322"/>
      </p:ext>
    </p:extLst>
  </p:cSld>
  <p:clrMapOvr>
    <a:masterClrMapping/>
  </p:clrMapOvr>
  <p:transition spd="slow">
    <p:push dir="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0037060"/>
      </p:ext>
    </p:extLst>
  </p:cSld>
  <p:clrMapOvr>
    <a:masterClrMapping/>
  </p:clrMapOvr>
  <p:transition spd="slow">
    <p:push dir="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15527187"/>
      </p:ext>
    </p:extLst>
  </p:cSld>
  <p:clrMapOvr>
    <a:masterClrMapping/>
  </p:clrMapOvr>
  <p:transition spd="slow">
    <p:push dir="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81BB68-B616-4D86-9C97-9FCD2C2CF58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944093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slow">
    <p:push dir="u"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4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2.mp3"/><Relationship Id="rId1" Type="http://schemas.microsoft.com/office/2007/relationships/media" Target="../media/media2.mp3"/><Relationship Id="rId4" Type="http://schemas.openxmlformats.org/officeDocument/2006/relationships/image" Target="../media/image1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1.mp3"/><Relationship Id="rId1" Type="http://schemas.microsoft.com/office/2007/relationships/media" Target="../media/media11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1.mp3"/><Relationship Id="rId1" Type="http://schemas.microsoft.com/office/2007/relationships/media" Target="../media/media11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1.mp3"/><Relationship Id="rId1" Type="http://schemas.microsoft.com/office/2007/relationships/media" Target="../media/media11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2.mp3"/><Relationship Id="rId1" Type="http://schemas.microsoft.com/office/2007/relationships/media" Target="../media/media12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2.mp3"/><Relationship Id="rId1" Type="http://schemas.microsoft.com/office/2007/relationships/media" Target="../media/media12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32.xml.rels><?xml version="1.0" encoding="UTF-8" standalone="yes"?>
<Relationships xmlns="http://schemas.openxmlformats.org/package/2006/relationships"><Relationship Id="rId3" Type="http://schemas.microsoft.com/office/2007/relationships/media" Target="../media/media13.mp3"/><Relationship Id="rId7" Type="http://schemas.openxmlformats.org/officeDocument/2006/relationships/image" Target="../media/image1.png"/><Relationship Id="rId2" Type="http://schemas.openxmlformats.org/officeDocument/2006/relationships/audio" Target="../media/media12.mp3"/><Relationship Id="rId1" Type="http://schemas.microsoft.com/office/2007/relationships/media" Target="../media/media12.mp3"/><Relationship Id="rId6" Type="http://schemas.openxmlformats.org/officeDocument/2006/relationships/audio" Target="../media/audio1.wav"/><Relationship Id="rId5" Type="http://schemas.openxmlformats.org/officeDocument/2006/relationships/slideLayout" Target="../slideLayouts/slideLayout2.xml"/><Relationship Id="rId4" Type="http://schemas.openxmlformats.org/officeDocument/2006/relationships/audio" Target="../media/media13.mp3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4" Type="http://schemas.openxmlformats.org/officeDocument/2006/relationships/image" Target="../media/image1.png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4" Type="http://schemas.openxmlformats.org/officeDocument/2006/relationships/image" Target="../media/image1.png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4" Type="http://schemas.openxmlformats.org/officeDocument/2006/relationships/image" Target="../media/image1.png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4" Type="http://schemas.openxmlformats.org/officeDocument/2006/relationships/image" Target="../media/image1.png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4" Type="http://schemas.openxmlformats.org/officeDocument/2006/relationships/image" Target="../media/image1.png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4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4" Type="http://schemas.openxmlformats.org/officeDocument/2006/relationships/image" Target="../media/image1.png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4" Type="http://schemas.openxmlformats.org/officeDocument/2006/relationships/image" Target="../media/image1.png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1.mp3"/><Relationship Id="rId1" Type="http://schemas.microsoft.com/office/2007/relationships/media" Target="../media/media11.mp3"/><Relationship Id="rId4" Type="http://schemas.openxmlformats.org/officeDocument/2006/relationships/image" Target="../media/image1.png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2.mp3"/><Relationship Id="rId1" Type="http://schemas.microsoft.com/office/2007/relationships/media" Target="../media/media12.mp3"/><Relationship Id="rId4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237364-B2E6-E658-E012-E3186E97CC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220CF7D3-5956-905F-6EB7-58E023AD31AF}"/>
              </a:ext>
            </a:extLst>
          </p:cNvPr>
          <p:cNvSpPr txBox="1"/>
          <p:nvPr/>
        </p:nvSpPr>
        <p:spPr>
          <a:xfrm>
            <a:off x="299831" y="415246"/>
            <a:ext cx="5171685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6600" b="1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Vocabulary</a:t>
            </a: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60481A35-CCD7-B949-3E66-0A05D5D2C66A}"/>
              </a:ext>
            </a:extLst>
          </p:cNvPr>
          <p:cNvSpPr/>
          <p:nvPr/>
        </p:nvSpPr>
        <p:spPr>
          <a:xfrm>
            <a:off x="66261" y="0"/>
            <a:ext cx="9011478" cy="6857999"/>
          </a:xfrm>
          <a:prstGeom prst="rect">
            <a:avLst/>
          </a:prstGeom>
          <a:noFill/>
          <a:ln w="1270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55922192-FCD6-10F8-07A0-770C53EF9377}"/>
              </a:ext>
            </a:extLst>
          </p:cNvPr>
          <p:cNvSpPr/>
          <p:nvPr/>
        </p:nvSpPr>
        <p:spPr>
          <a:xfrm>
            <a:off x="291548" y="1332987"/>
            <a:ext cx="8494643" cy="94926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9" name="Shortbridge24-1">
            <a:hlinkClick r:id="" action="ppaction://media"/>
            <a:extLst>
              <a:ext uri="{FF2B5EF4-FFF2-40B4-BE49-F238E27FC236}">
                <a16:creationId xmlns:a16="http://schemas.microsoft.com/office/drawing/2014/main" id="{CA4BAAB6-E858-7287-2294-935B9B2F152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080121" y="635217"/>
            <a:ext cx="609600" cy="60960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27821E6F-FAFE-E4E3-0820-80A3A4C1001D}"/>
              </a:ext>
            </a:extLst>
          </p:cNvPr>
          <p:cNvSpPr txBox="1"/>
          <p:nvPr/>
        </p:nvSpPr>
        <p:spPr>
          <a:xfrm rot="21600000">
            <a:off x="707941" y="2345654"/>
            <a:ext cx="7661855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FLASH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CARD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PRACTICE</a:t>
            </a:r>
            <a:r>
              <a:rPr kumimoji="1" lang="ja-JP" altLang="en-US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！</a:t>
            </a:r>
            <a:endParaRPr kumimoji="1" lang="ja-JP" altLang="en-US" sz="4400" b="1" dirty="0">
              <a:ln w="28575">
                <a:noFill/>
              </a:ln>
              <a:solidFill>
                <a:srgbClr val="FF3399"/>
              </a:solidFill>
            </a:endParaRPr>
          </a:p>
        </p:txBody>
      </p:sp>
      <p:sp>
        <p:nvSpPr>
          <p:cNvPr id="4" name="矢印: 右 3">
            <a:extLst>
              <a:ext uri="{FF2B5EF4-FFF2-40B4-BE49-F238E27FC236}">
                <a16:creationId xmlns:a16="http://schemas.microsoft.com/office/drawing/2014/main" id="{39299873-C9B0-0B4A-DA5E-210F92D7BE07}"/>
              </a:ext>
            </a:extLst>
          </p:cNvPr>
          <p:cNvSpPr/>
          <p:nvPr/>
        </p:nvSpPr>
        <p:spPr>
          <a:xfrm>
            <a:off x="6908798" y="2553504"/>
            <a:ext cx="1296821" cy="2178153"/>
          </a:xfrm>
          <a:prstGeom prst="rightArrow">
            <a:avLst/>
          </a:prstGeom>
          <a:solidFill>
            <a:srgbClr val="FF339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9520835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866" fill="hold"/>
                                        <p:tgtEl>
                                          <p:spTgt spid="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9"/>
                </p:tgtEl>
              </p:cMediaNode>
            </p:audio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158775" y="2105561"/>
            <a:ext cx="682645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our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1_L12_kihon_v3_our">
            <a:hlinkClick r:id="" action="ppaction://media"/>
            <a:extLst>
              <a:ext uri="{FF2B5EF4-FFF2-40B4-BE49-F238E27FC236}">
                <a16:creationId xmlns:a16="http://schemas.microsoft.com/office/drawing/2014/main" id="{535F7DA7-C649-4095-BB1F-12C3841A0BE0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441450" y="858838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4910836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011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7799173B-FA63-4D0F-8327-99A242911A9D}"/>
              </a:ext>
            </a:extLst>
          </p:cNvPr>
          <p:cNvSpPr txBox="1"/>
          <p:nvPr/>
        </p:nvSpPr>
        <p:spPr>
          <a:xfrm>
            <a:off x="815009" y="2421032"/>
            <a:ext cx="7513983" cy="20159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私たちの</a:t>
            </a:r>
            <a:endParaRPr kumimoji="1" lang="ja-JP" altLang="en-US" sz="12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1_L12_kihon_v3_our">
            <a:hlinkClick r:id="" action="ppaction://media"/>
            <a:extLst>
              <a:ext uri="{FF2B5EF4-FFF2-40B4-BE49-F238E27FC236}">
                <a16:creationId xmlns:a16="http://schemas.microsoft.com/office/drawing/2014/main" id="{44BBC737-D352-446B-9A77-E22EA2F19E8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441450" y="858838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40625558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011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D9372103-B1C0-4F4E-AF24-C829FAA1F167}"/>
              </a:ext>
            </a:extLst>
          </p:cNvPr>
          <p:cNvGrpSpPr/>
          <p:nvPr/>
        </p:nvGrpSpPr>
        <p:grpSpPr>
          <a:xfrm>
            <a:off x="815009" y="1536175"/>
            <a:ext cx="7513983" cy="3785651"/>
            <a:chOff x="815009" y="1791644"/>
            <a:chExt cx="7513983" cy="3785651"/>
          </a:xfrm>
        </p:grpSpPr>
        <p:sp>
          <p:nvSpPr>
            <p:cNvPr id="5" name="テキスト ボックス 4"/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私の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m-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1_L12_kihon_v4_my">
            <a:hlinkClick r:id="" action="ppaction://media"/>
            <a:extLst>
              <a:ext uri="{FF2B5EF4-FFF2-40B4-BE49-F238E27FC236}">
                <a16:creationId xmlns:a16="http://schemas.microsoft.com/office/drawing/2014/main" id="{7AD1D1FC-3BE8-4B9F-8E83-2C0C472897D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884363" y="10953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9832982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73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874643" y="2105561"/>
            <a:ext cx="7394714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my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1_L12_kihon_v4_my">
            <a:hlinkClick r:id="" action="ppaction://media"/>
            <a:extLst>
              <a:ext uri="{FF2B5EF4-FFF2-40B4-BE49-F238E27FC236}">
                <a16:creationId xmlns:a16="http://schemas.microsoft.com/office/drawing/2014/main" id="{CCBA3D63-B45E-494B-AB4D-FEB3BC1E0E27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884363" y="10953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5623761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731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7F0C667A-D404-4BCB-A121-6C80537213BC}"/>
              </a:ext>
            </a:extLst>
          </p:cNvPr>
          <p:cNvSpPr txBox="1"/>
          <p:nvPr/>
        </p:nvSpPr>
        <p:spPr>
          <a:xfrm>
            <a:off x="815009" y="2321005"/>
            <a:ext cx="7513983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私の</a:t>
            </a:r>
          </a:p>
        </p:txBody>
      </p:sp>
      <p:pic>
        <p:nvPicPr>
          <p:cNvPr id="7" name="G1_L12_kihon_v4_my">
            <a:hlinkClick r:id="" action="ppaction://media"/>
            <a:extLst>
              <a:ext uri="{FF2B5EF4-FFF2-40B4-BE49-F238E27FC236}">
                <a16:creationId xmlns:a16="http://schemas.microsoft.com/office/drawing/2014/main" id="{D4956E29-FF62-4A35-A437-765D1192756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884363" y="10953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7716214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731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D9372103-B1C0-4F4E-AF24-C829FAA1F167}"/>
              </a:ext>
            </a:extLst>
          </p:cNvPr>
          <p:cNvGrpSpPr/>
          <p:nvPr/>
        </p:nvGrpSpPr>
        <p:grpSpPr>
          <a:xfrm>
            <a:off x="815009" y="1536175"/>
            <a:ext cx="7513983" cy="3785651"/>
            <a:chOff x="815009" y="1791644"/>
            <a:chExt cx="7513983" cy="3785651"/>
          </a:xfrm>
        </p:grpSpPr>
        <p:sp>
          <p:nvSpPr>
            <p:cNvPr id="5" name="テキスト ボックス 4"/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彼を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h--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1_L12_kihon_v5_him">
            <a:hlinkClick r:id="" action="ppaction://media"/>
            <a:extLst>
              <a:ext uri="{FF2B5EF4-FFF2-40B4-BE49-F238E27FC236}">
                <a16:creationId xmlns:a16="http://schemas.microsoft.com/office/drawing/2014/main" id="{77D19C6B-9694-49BF-B43B-A02D414B4CD9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2238375" y="947738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6151628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93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874643" y="2105561"/>
            <a:ext cx="7394714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him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1_L12_kihon_v5_him">
            <a:hlinkClick r:id="" action="ppaction://media"/>
            <a:extLst>
              <a:ext uri="{FF2B5EF4-FFF2-40B4-BE49-F238E27FC236}">
                <a16:creationId xmlns:a16="http://schemas.microsoft.com/office/drawing/2014/main" id="{86C6F325-50F4-466B-B834-249375CDC35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2238375" y="947738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8005112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93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7F0C667A-D404-4BCB-A121-6C80537213BC}"/>
              </a:ext>
            </a:extLst>
          </p:cNvPr>
          <p:cNvSpPr txBox="1"/>
          <p:nvPr/>
        </p:nvSpPr>
        <p:spPr>
          <a:xfrm>
            <a:off x="815009" y="2321005"/>
            <a:ext cx="7513983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彼を</a:t>
            </a:r>
          </a:p>
        </p:txBody>
      </p:sp>
      <p:pic>
        <p:nvPicPr>
          <p:cNvPr id="7" name="G1_L12_kihon_v5_him">
            <a:hlinkClick r:id="" action="ppaction://media"/>
            <a:extLst>
              <a:ext uri="{FF2B5EF4-FFF2-40B4-BE49-F238E27FC236}">
                <a16:creationId xmlns:a16="http://schemas.microsoft.com/office/drawing/2014/main" id="{AA44540D-A7DC-4009-8398-3CE63460FA2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2238375" y="947738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8126213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93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B39F81B1-3D25-42C9-9E2A-D41065438D80}"/>
              </a:ext>
            </a:extLst>
          </p:cNvPr>
          <p:cNvGrpSpPr/>
          <p:nvPr/>
        </p:nvGrpSpPr>
        <p:grpSpPr>
          <a:xfrm>
            <a:off x="815009" y="1636202"/>
            <a:ext cx="7513983" cy="3585596"/>
            <a:chOff x="815009" y="1991699"/>
            <a:chExt cx="7513983" cy="3585596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h--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8A1097AC-DF8B-4D92-9DF2-023F2680EA48}"/>
                </a:ext>
              </a:extLst>
            </p:cNvPr>
            <p:cNvSpPr txBox="1"/>
            <p:nvPr/>
          </p:nvSpPr>
          <p:spPr>
            <a:xfrm>
              <a:off x="815009" y="1991699"/>
              <a:ext cx="7513983" cy="20159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2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彼女を</a:t>
              </a:r>
              <a:endParaRPr kumimoji="1" lang="ja-JP" altLang="en-US" sz="125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1_L12_kihon_v6_her">
            <a:hlinkClick r:id="" action="ppaction://media"/>
            <a:extLst>
              <a:ext uri="{FF2B5EF4-FFF2-40B4-BE49-F238E27FC236}">
                <a16:creationId xmlns:a16="http://schemas.microsoft.com/office/drawing/2014/main" id="{3A2D5183-DEC8-4099-8721-D700D9B4E20D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884363" y="233362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0253614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89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463826" y="2105561"/>
            <a:ext cx="8216348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her</a:t>
            </a:r>
            <a:endParaRPr kumimoji="1" lang="ja-JP" altLang="en-US" sz="7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1_L12_kihon_v6_her">
            <a:hlinkClick r:id="" action="ppaction://media"/>
            <a:extLst>
              <a:ext uri="{FF2B5EF4-FFF2-40B4-BE49-F238E27FC236}">
                <a16:creationId xmlns:a16="http://schemas.microsoft.com/office/drawing/2014/main" id="{19C62589-847D-4C2E-85A6-8C65424350D3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884363" y="233362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1875620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89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E0A37DA-349F-F6DA-A4A3-F2B8D07631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A0C8485F-D687-9F34-C60B-EE1583C4B0A3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043C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3" name="開始のゴング">
            <a:hlinkClick r:id="" action="ppaction://media"/>
            <a:extLst>
              <a:ext uri="{FF2B5EF4-FFF2-40B4-BE49-F238E27FC236}">
                <a16:creationId xmlns:a16="http://schemas.microsoft.com/office/drawing/2014/main" id="{936D4D03-1C2F-F5F4-CEBA-40C515EA050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938213" y="3416300"/>
            <a:ext cx="609600" cy="60960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2B606FB7-2ABD-320E-D28A-8678929463D8}"/>
              </a:ext>
            </a:extLst>
          </p:cNvPr>
          <p:cNvSpPr txBox="1"/>
          <p:nvPr/>
        </p:nvSpPr>
        <p:spPr>
          <a:xfrm>
            <a:off x="265044" y="5723388"/>
            <a:ext cx="861391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36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スライドを見ながらリピートしましょう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A96355F6-4056-13FE-B231-56677C9D7852}"/>
              </a:ext>
            </a:extLst>
          </p:cNvPr>
          <p:cNvSpPr txBox="1"/>
          <p:nvPr/>
        </p:nvSpPr>
        <p:spPr>
          <a:xfrm>
            <a:off x="741073" y="1855936"/>
            <a:ext cx="7661855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3800" b="1" dirty="0">
                <a:ln w="28575">
                  <a:noFill/>
                </a:ln>
                <a:solidFill>
                  <a:srgbClr val="FFFF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Ready</a:t>
            </a:r>
            <a:r>
              <a:rPr kumimoji="1" lang="ja-JP" altLang="en-US" sz="13800" b="1" dirty="0">
                <a:ln w="28575">
                  <a:noFill/>
                </a:ln>
                <a:solidFill>
                  <a:srgbClr val="FFFF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？</a:t>
            </a:r>
            <a:endParaRPr kumimoji="1" lang="ja-JP" altLang="en-US" sz="7200" b="1" dirty="0">
              <a:ln w="28575">
                <a:noFill/>
              </a:ln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068479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36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6DEE03F3-8E10-44A6-BC6B-C0A40983B84E}"/>
              </a:ext>
            </a:extLst>
          </p:cNvPr>
          <p:cNvSpPr txBox="1"/>
          <p:nvPr/>
        </p:nvSpPr>
        <p:spPr>
          <a:xfrm>
            <a:off x="815009" y="2421032"/>
            <a:ext cx="7513983" cy="20159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2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彼女を</a:t>
            </a:r>
            <a:endParaRPr kumimoji="1" lang="ja-JP" altLang="en-US" sz="125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6" name="G1_L12_kihon_v6_her">
            <a:hlinkClick r:id="" action="ppaction://media"/>
            <a:extLst>
              <a:ext uri="{FF2B5EF4-FFF2-40B4-BE49-F238E27FC236}">
                <a16:creationId xmlns:a16="http://schemas.microsoft.com/office/drawing/2014/main" id="{B084C951-1C9F-4097-8017-2DC81CE7F4BB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884363" y="233362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1929361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89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332781A8-37C6-4CF1-A27D-86491B4DF22B}"/>
              </a:ext>
            </a:extLst>
          </p:cNvPr>
          <p:cNvGrpSpPr/>
          <p:nvPr/>
        </p:nvGrpSpPr>
        <p:grpSpPr>
          <a:xfrm>
            <a:off x="815009" y="1636202"/>
            <a:ext cx="7513983" cy="3585596"/>
            <a:chOff x="815009" y="1991699"/>
            <a:chExt cx="7513983" cy="3585596"/>
          </a:xfrm>
        </p:grpSpPr>
        <p:sp>
          <p:nvSpPr>
            <p:cNvPr id="5" name="テキスト ボックス 4"/>
            <p:cNvSpPr txBox="1"/>
            <p:nvPr/>
          </p:nvSpPr>
          <p:spPr>
            <a:xfrm>
              <a:off x="815009" y="1991699"/>
              <a:ext cx="7513983" cy="20159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2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これらは</a:t>
              </a:r>
              <a:endParaRPr kumimoji="1" lang="ja-JP" altLang="en-US" sz="12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t----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2" name="G1_L12_kihon_v7_these">
            <a:hlinkClick r:id="" action="ppaction://media"/>
            <a:extLst>
              <a:ext uri="{FF2B5EF4-FFF2-40B4-BE49-F238E27FC236}">
                <a16:creationId xmlns:a16="http://schemas.microsoft.com/office/drawing/2014/main" id="{8A249E0E-5A0B-439D-A920-66C870AC466F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2179638" y="20097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2184161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50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158775" y="2105561"/>
            <a:ext cx="682645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these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8" name="G1_L12_kihon_v7_these">
            <a:hlinkClick r:id="" action="ppaction://media"/>
            <a:extLst>
              <a:ext uri="{FF2B5EF4-FFF2-40B4-BE49-F238E27FC236}">
                <a16:creationId xmlns:a16="http://schemas.microsoft.com/office/drawing/2014/main" id="{E4CC336F-7DE3-44C4-B1BC-4AFF1F4EFB1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2179638" y="20097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840986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50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7799173B-FA63-4D0F-8327-99A242911A9D}"/>
              </a:ext>
            </a:extLst>
          </p:cNvPr>
          <p:cNvSpPr txBox="1"/>
          <p:nvPr/>
        </p:nvSpPr>
        <p:spPr>
          <a:xfrm>
            <a:off x="815009" y="2421032"/>
            <a:ext cx="7513983" cy="20159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2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これらは</a:t>
            </a:r>
            <a:endParaRPr kumimoji="1" lang="ja-JP" altLang="en-US" sz="12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5" name="G1_L12_kihon_v7_these">
            <a:hlinkClick r:id="" action="ppaction://media"/>
            <a:extLst>
              <a:ext uri="{FF2B5EF4-FFF2-40B4-BE49-F238E27FC236}">
                <a16:creationId xmlns:a16="http://schemas.microsoft.com/office/drawing/2014/main" id="{C154625F-732D-4E06-A413-FE41E600179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2179638" y="20097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22333988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50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C24CFACA-E754-4674-9AEE-289AA6DC5191}"/>
              </a:ext>
            </a:extLst>
          </p:cNvPr>
          <p:cNvGrpSpPr/>
          <p:nvPr/>
        </p:nvGrpSpPr>
        <p:grpSpPr>
          <a:xfrm>
            <a:off x="0" y="1831336"/>
            <a:ext cx="9144000" cy="3195328"/>
            <a:chOff x="0" y="2079327"/>
            <a:chExt cx="9144000" cy="3195328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0" y="4166659"/>
              <a:ext cx="9144000" cy="110799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ja-JP" sz="6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[g-] [t-] [s-----]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8A1097AC-DF8B-4D92-9DF2-023F2680EA48}"/>
                </a:ext>
              </a:extLst>
            </p:cNvPr>
            <p:cNvSpPr txBox="1"/>
            <p:nvPr/>
          </p:nvSpPr>
          <p:spPr>
            <a:xfrm>
              <a:off x="815009" y="2079327"/>
              <a:ext cx="7513983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学校へ行く</a:t>
              </a:r>
              <a:endParaRPr kumimoji="1" lang="ja-JP" altLang="en-US" sz="66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1_L12_kihon_v8_go to school">
            <a:hlinkClick r:id="" action="ppaction://media"/>
            <a:extLst>
              <a:ext uri="{FF2B5EF4-FFF2-40B4-BE49-F238E27FC236}">
                <a16:creationId xmlns:a16="http://schemas.microsoft.com/office/drawing/2014/main" id="{1E50D032-6A01-4ED1-98BC-11F462A7C94C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973263" y="2068513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7064830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01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477078" y="2644170"/>
            <a:ext cx="818984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go to school</a:t>
            </a:r>
            <a:endParaRPr kumimoji="1" lang="ja-JP" altLang="en-US" sz="96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1_L12_kihon_v8_go to school">
            <a:hlinkClick r:id="" action="ppaction://media"/>
            <a:extLst>
              <a:ext uri="{FF2B5EF4-FFF2-40B4-BE49-F238E27FC236}">
                <a16:creationId xmlns:a16="http://schemas.microsoft.com/office/drawing/2014/main" id="{700F46B1-A84A-4951-BB6D-F1528617A0E7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973263" y="2068513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1584312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011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7CAAC4DD-47F7-4F80-96F0-C68508E81BC8}"/>
              </a:ext>
            </a:extLst>
          </p:cNvPr>
          <p:cNvSpPr txBox="1"/>
          <p:nvPr/>
        </p:nvSpPr>
        <p:spPr>
          <a:xfrm>
            <a:off x="815009" y="2497976"/>
            <a:ext cx="7513983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学校へ行く</a:t>
            </a:r>
            <a:endParaRPr kumimoji="1" lang="ja-JP" altLang="en-US" sz="66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1_L12_kihon_v8_go to school">
            <a:hlinkClick r:id="" action="ppaction://media"/>
            <a:extLst>
              <a:ext uri="{FF2B5EF4-FFF2-40B4-BE49-F238E27FC236}">
                <a16:creationId xmlns:a16="http://schemas.microsoft.com/office/drawing/2014/main" id="{E4704BDD-0303-4C84-8E2F-FC4C90F0460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973263" y="2068513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6924535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011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4DA5C90F-D5A4-4E05-961B-7E9826B55BD4}"/>
              </a:ext>
            </a:extLst>
          </p:cNvPr>
          <p:cNvGrpSpPr/>
          <p:nvPr/>
        </p:nvGrpSpPr>
        <p:grpSpPr>
          <a:xfrm>
            <a:off x="206477" y="1861261"/>
            <a:ext cx="8731046" cy="3135478"/>
            <a:chOff x="206477" y="2441817"/>
            <a:chExt cx="8731046" cy="3135478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w---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547AF587-709F-4035-BD68-7E4A3FF4B89A}"/>
                </a:ext>
              </a:extLst>
            </p:cNvPr>
            <p:cNvSpPr txBox="1"/>
            <p:nvPr/>
          </p:nvSpPr>
          <p:spPr>
            <a:xfrm>
              <a:off x="206477" y="2441817"/>
              <a:ext cx="8731046" cy="144655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といっしょに</a:t>
              </a:r>
            </a:p>
          </p:txBody>
        </p:sp>
      </p:grpSp>
      <p:pic>
        <p:nvPicPr>
          <p:cNvPr id="4" name="G1_L12_kihon_v9_with">
            <a:hlinkClick r:id="" action="ppaction://media"/>
            <a:extLst>
              <a:ext uri="{FF2B5EF4-FFF2-40B4-BE49-F238E27FC236}">
                <a16:creationId xmlns:a16="http://schemas.microsoft.com/office/drawing/2014/main" id="{235054E8-01D8-430C-8978-1F6CF9B7C0D4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854200" y="150812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8525693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7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C2A17968-0A66-4776-82BE-6B3B70A7F467}"/>
              </a:ext>
            </a:extLst>
          </p:cNvPr>
          <p:cNvSpPr txBox="1"/>
          <p:nvPr/>
        </p:nvSpPr>
        <p:spPr>
          <a:xfrm>
            <a:off x="397565" y="2105561"/>
            <a:ext cx="834887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with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1_L12_kihon_v9_with">
            <a:hlinkClick r:id="" action="ppaction://media"/>
            <a:extLst>
              <a:ext uri="{FF2B5EF4-FFF2-40B4-BE49-F238E27FC236}">
                <a16:creationId xmlns:a16="http://schemas.microsoft.com/office/drawing/2014/main" id="{0D42B6C9-21FD-40F0-9A9D-903FB0E54E1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854200" y="150812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36263436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71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752CDC09-9D99-4922-8FBD-D5C4265A8C5B}"/>
              </a:ext>
            </a:extLst>
          </p:cNvPr>
          <p:cNvSpPr txBox="1"/>
          <p:nvPr/>
        </p:nvSpPr>
        <p:spPr>
          <a:xfrm>
            <a:off x="206477" y="2705725"/>
            <a:ext cx="8731046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8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…</a:t>
            </a:r>
            <a:r>
              <a:rPr kumimoji="1" lang="ja-JP" altLang="en-US" sz="8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といっしょに</a:t>
            </a:r>
          </a:p>
        </p:txBody>
      </p:sp>
      <p:pic>
        <p:nvPicPr>
          <p:cNvPr id="5" name="G1_L12_kihon_v9_with">
            <a:hlinkClick r:id="" action="ppaction://media"/>
            <a:extLst>
              <a:ext uri="{FF2B5EF4-FFF2-40B4-BE49-F238E27FC236}">
                <a16:creationId xmlns:a16="http://schemas.microsoft.com/office/drawing/2014/main" id="{71D10A23-67B7-40C8-8833-357F9D271C1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854200" y="150812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5660053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7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7608C846-F85F-4E4D-9879-21659568A7C4}"/>
              </a:ext>
            </a:extLst>
          </p:cNvPr>
          <p:cNvGrpSpPr/>
          <p:nvPr/>
        </p:nvGrpSpPr>
        <p:grpSpPr>
          <a:xfrm>
            <a:off x="815009" y="1636776"/>
            <a:ext cx="7513983" cy="3584448"/>
            <a:chOff x="815009" y="1992847"/>
            <a:chExt cx="7513983" cy="3584448"/>
          </a:xfrm>
        </p:grpSpPr>
        <p:sp>
          <p:nvSpPr>
            <p:cNvPr id="5" name="テキスト ボックス 4"/>
            <p:cNvSpPr txBox="1"/>
            <p:nvPr/>
          </p:nvSpPr>
          <p:spPr>
            <a:xfrm>
              <a:off x="815009" y="1992847"/>
              <a:ext cx="7513983" cy="20159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2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兄</a:t>
              </a:r>
              <a:r>
                <a:rPr kumimoji="1" lang="en-US" altLang="ja-JP" sz="12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[</a:t>
              </a:r>
              <a:r>
                <a:rPr kumimoji="1" lang="ja-JP" altLang="en-US" sz="12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弟</a:t>
              </a:r>
              <a:r>
                <a:rPr kumimoji="1" lang="en-US" altLang="ja-JP" sz="12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]</a:t>
              </a:r>
              <a:endParaRPr kumimoji="1" lang="ja-JP" altLang="en-US" sz="125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084521" y="4007635"/>
              <a:ext cx="6974958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b------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3" name="G1_L12_kihon_v1_brother">
            <a:hlinkClick r:id="" action="ppaction://media"/>
            <a:extLst>
              <a:ext uri="{FF2B5EF4-FFF2-40B4-BE49-F238E27FC236}">
                <a16:creationId xmlns:a16="http://schemas.microsoft.com/office/drawing/2014/main" id="{56CA4339-8999-447A-A64E-6E08C7FF87C4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321904" y="1027176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56718795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93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B39F81B1-3D25-42C9-9E2A-D41065438D80}"/>
              </a:ext>
            </a:extLst>
          </p:cNvPr>
          <p:cNvGrpSpPr/>
          <p:nvPr/>
        </p:nvGrpSpPr>
        <p:grpSpPr>
          <a:xfrm>
            <a:off x="815009" y="1636202"/>
            <a:ext cx="7513983" cy="3585596"/>
            <a:chOff x="815009" y="1991699"/>
            <a:chExt cx="7513983" cy="3585596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t---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8A1097AC-DF8B-4D92-9DF2-023F2680EA48}"/>
                </a:ext>
              </a:extLst>
            </p:cNvPr>
            <p:cNvSpPr txBox="1"/>
            <p:nvPr/>
          </p:nvSpPr>
          <p:spPr>
            <a:xfrm>
              <a:off x="815009" y="1991699"/>
              <a:ext cx="7513983" cy="20159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2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彼らを</a:t>
              </a:r>
              <a:endParaRPr kumimoji="1" lang="ja-JP" altLang="en-US" sz="125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1_L12_kihon_v10_them">
            <a:hlinkClick r:id="" action="ppaction://media"/>
            <a:extLst>
              <a:ext uri="{FF2B5EF4-FFF2-40B4-BE49-F238E27FC236}">
                <a16:creationId xmlns:a16="http://schemas.microsoft.com/office/drawing/2014/main" id="{D7EB6495-3AF5-4393-A4DC-788ABD0579E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884363" y="2216150"/>
            <a:ext cx="609600" cy="609600"/>
          </a:xfrm>
          <a:prstGeom prst="rect">
            <a:avLst/>
          </a:prstGeom>
        </p:spPr>
      </p:pic>
      <p:cxnSp>
        <p:nvCxnSpPr>
          <p:cNvPr id="2" name="直線コネクタ 1">
            <a:extLst>
              <a:ext uri="{FF2B5EF4-FFF2-40B4-BE49-F238E27FC236}">
                <a16:creationId xmlns:a16="http://schemas.microsoft.com/office/drawing/2014/main" id="{9FA055D5-542B-6B72-D9DA-08192FF4ACAE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75116614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01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463826" y="2105561"/>
            <a:ext cx="8216348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them</a:t>
            </a:r>
            <a:endParaRPr kumimoji="1" lang="ja-JP" altLang="en-US" sz="7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1_L12_kihon_v10_them">
            <a:hlinkClick r:id="" action="ppaction://media"/>
            <a:extLst>
              <a:ext uri="{FF2B5EF4-FFF2-40B4-BE49-F238E27FC236}">
                <a16:creationId xmlns:a16="http://schemas.microsoft.com/office/drawing/2014/main" id="{B40DCBB6-F803-4A09-8896-62473FF829C0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884363" y="2216150"/>
            <a:ext cx="609600" cy="609600"/>
          </a:xfrm>
          <a:prstGeom prst="rect">
            <a:avLst/>
          </a:prstGeom>
        </p:spPr>
      </p:pic>
      <p:cxnSp>
        <p:nvCxnSpPr>
          <p:cNvPr id="2" name="直線コネクタ 1">
            <a:extLst>
              <a:ext uri="{FF2B5EF4-FFF2-40B4-BE49-F238E27FC236}">
                <a16:creationId xmlns:a16="http://schemas.microsoft.com/office/drawing/2014/main" id="{B9E54C8D-B3EC-D123-44C0-B815860BE20D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56744506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011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6DEE03F3-8E10-44A6-BC6B-C0A40983B84E}"/>
              </a:ext>
            </a:extLst>
          </p:cNvPr>
          <p:cNvSpPr txBox="1"/>
          <p:nvPr/>
        </p:nvSpPr>
        <p:spPr>
          <a:xfrm>
            <a:off x="815009" y="2421032"/>
            <a:ext cx="7513983" cy="20159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2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彼らを</a:t>
            </a:r>
            <a:endParaRPr kumimoji="1" lang="ja-JP" altLang="en-US" sz="125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6" name="G1_L12_kihon_v10_them">
            <a:hlinkClick r:id="" action="ppaction://media"/>
            <a:extLst>
              <a:ext uri="{FF2B5EF4-FFF2-40B4-BE49-F238E27FC236}">
                <a16:creationId xmlns:a16="http://schemas.microsoft.com/office/drawing/2014/main" id="{B7F01B1C-28C4-4DEB-BF98-B27EFAE6D7B2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-1884363" y="2216150"/>
            <a:ext cx="609600" cy="609600"/>
          </a:xfrm>
          <a:prstGeom prst="rect">
            <a:avLst/>
          </a:prstGeom>
        </p:spPr>
      </p:pic>
      <p:pic>
        <p:nvPicPr>
          <p:cNvPr id="2" name="合格の鐘">
            <a:hlinkClick r:id="" action="ppaction://media"/>
            <a:extLst>
              <a:ext uri="{FF2B5EF4-FFF2-40B4-BE49-F238E27FC236}">
                <a16:creationId xmlns:a16="http://schemas.microsoft.com/office/drawing/2014/main" id="{67989598-9BC1-35E4-BBE9-47BE85710C50}"/>
              </a:ext>
            </a:extLst>
          </p:cNvPr>
          <p:cNvPicPr>
            <a:picLocks noChangeAspect="1"/>
          </p:cNvPicPr>
          <p:nvPr>
            <a:audioFile r:link="rId4"/>
            <p:extLst>
              <p:ext uri="{DAA4B4D4-6D71-4841-9C94-3DE7FCFB9230}">
                <p14:media xmlns:p14="http://schemas.microsoft.com/office/powerpoint/2010/main" r:embed="rId3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-688680" y="4244492"/>
            <a:ext cx="609601" cy="609600"/>
          </a:xfrm>
          <a:prstGeom prst="rect">
            <a:avLst/>
          </a:prstGeom>
        </p:spPr>
      </p:pic>
      <p:cxnSp>
        <p:nvCxnSpPr>
          <p:cNvPr id="3" name="直線コネクタ 2">
            <a:extLst>
              <a:ext uri="{FF2B5EF4-FFF2-40B4-BE49-F238E27FC236}">
                <a16:creationId xmlns:a16="http://schemas.microsoft.com/office/drawing/2014/main" id="{8347D227-287B-2E62-1BC4-B42C29B8E016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14821593"/>
      </p:ext>
    </p:extLst>
  </p:cSld>
  <p:clrMapOvr>
    <a:masterClrMapping/>
  </p:clrMapOvr>
  <p:transition spd="med">
    <p:pull/>
    <p:sndAc>
      <p:stSnd>
        <p:snd r:embed="rId6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011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0" dur="5485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1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  <p:audio>
              <p:cMediaNode vol="80000" showWhenStopped="0">
                <p:cTn id="12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9FDB328-DDB3-B0E0-11AD-2A948CF27D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9C7A70B9-512D-5103-51B8-EFF9577B0607}"/>
              </a:ext>
            </a:extLst>
          </p:cNvPr>
          <p:cNvSpPr txBox="1"/>
          <p:nvPr/>
        </p:nvSpPr>
        <p:spPr>
          <a:xfrm>
            <a:off x="265044" y="5723388"/>
            <a:ext cx="861391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3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英語にしなさい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142E353E-7DD6-E37E-E6CE-1A14614E875A}"/>
              </a:ext>
            </a:extLst>
          </p:cNvPr>
          <p:cNvSpPr txBox="1"/>
          <p:nvPr/>
        </p:nvSpPr>
        <p:spPr>
          <a:xfrm>
            <a:off x="741073" y="1855936"/>
            <a:ext cx="7661855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1500" b="1" dirty="0">
                <a:ln w="28575">
                  <a:noFill/>
                </a:ln>
                <a:latin typeface="メイリオ" panose="020B0604030504040204" pitchFamily="50" charset="-128"/>
                <a:ea typeface="メイリオ" panose="020B0604030504040204" pitchFamily="50" charset="-128"/>
              </a:rPr>
              <a:t>確認テスト</a:t>
            </a: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2E9C12C0-2A54-3868-E813-474F989ADD5D}"/>
              </a:ext>
            </a:extLst>
          </p:cNvPr>
          <p:cNvSpPr/>
          <p:nvPr/>
        </p:nvSpPr>
        <p:spPr>
          <a:xfrm>
            <a:off x="66261" y="0"/>
            <a:ext cx="9011478" cy="6857999"/>
          </a:xfrm>
          <a:prstGeom prst="rect">
            <a:avLst/>
          </a:prstGeom>
          <a:noFill/>
          <a:ln w="1270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01112244"/>
      </p:ext>
    </p:extLst>
  </p:cSld>
  <p:clrMapOvr>
    <a:masterClrMapping/>
  </p:clrMapOvr>
  <p:transition spd="slow">
    <p:push dir="u"/>
  </p:transition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880E3BB-3B02-2E1B-5157-2B14E06009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D888B18-A6E9-9623-05FB-A5690BD2FE3D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3CA58F8B-E3DB-CD2F-37ED-EAC2E2DB7E30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0697DFAA-B78F-B52A-6C82-92B6116A3371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確認テスト①</a:t>
            </a:r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8F8F435F-ABF0-8C1A-CBE4-3D1386646F54}"/>
              </a:ext>
            </a:extLst>
          </p:cNvPr>
          <p:cNvGrpSpPr/>
          <p:nvPr/>
        </p:nvGrpSpPr>
        <p:grpSpPr>
          <a:xfrm>
            <a:off x="815008" y="1636776"/>
            <a:ext cx="7513984" cy="3584448"/>
            <a:chOff x="815008" y="1992847"/>
            <a:chExt cx="7513984" cy="3584448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0CD2A72B-9173-0C28-B103-AF902DA33CDD}"/>
                </a:ext>
              </a:extLst>
            </p:cNvPr>
            <p:cNvSpPr txBox="1"/>
            <p:nvPr/>
          </p:nvSpPr>
          <p:spPr>
            <a:xfrm>
              <a:off x="815009" y="1992847"/>
              <a:ext cx="7513983" cy="20159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2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兄</a:t>
              </a:r>
              <a:r>
                <a:rPr kumimoji="1" lang="en-US" altLang="ja-JP" sz="12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[</a:t>
              </a:r>
              <a:r>
                <a:rPr kumimoji="1" lang="ja-JP" altLang="en-US" sz="12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弟</a:t>
              </a:r>
              <a:r>
                <a:rPr kumimoji="1" lang="en-US" altLang="ja-JP" sz="12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]</a:t>
              </a:r>
              <a:endParaRPr kumimoji="1" lang="ja-JP" altLang="en-US" sz="125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F62943DD-CB5F-B884-9E7E-6A02FC8D47C4}"/>
                </a:ext>
              </a:extLst>
            </p:cNvPr>
            <p:cNvSpPr txBox="1"/>
            <p:nvPr/>
          </p:nvSpPr>
          <p:spPr>
            <a:xfrm>
              <a:off x="815008" y="4007635"/>
              <a:ext cx="751398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brother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3" name="G1_L12_kihon_v1_brother">
            <a:hlinkClick r:id="" action="ppaction://media"/>
            <a:extLst>
              <a:ext uri="{FF2B5EF4-FFF2-40B4-BE49-F238E27FC236}">
                <a16:creationId xmlns:a16="http://schemas.microsoft.com/office/drawing/2014/main" id="{DB234160-242E-4711-656C-B9DFDA76CAB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321904" y="1027176"/>
            <a:ext cx="609600" cy="6096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3884550E-F284-F6B0-0355-E95027B18972}"/>
              </a:ext>
            </a:extLst>
          </p:cNvPr>
          <p:cNvSpPr/>
          <p:nvPr/>
        </p:nvSpPr>
        <p:spPr>
          <a:xfrm flipH="1">
            <a:off x="2152650" y="3651564"/>
            <a:ext cx="4838700" cy="1358586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8643431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93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6B6D6E2-E019-7C5D-5D18-DD1E3650EF2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6A2F43A8-0EEF-557D-E1D5-3B9D44823CC0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A8400A05-B815-61DB-C0B2-BD7462AFD41C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240F27EF-8C05-3F6D-3805-24D72F52B394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確認テスト②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8732C919-EB6D-C49A-3C5F-4A5AAA270E1E}"/>
              </a:ext>
            </a:extLst>
          </p:cNvPr>
          <p:cNvGrpSpPr/>
          <p:nvPr/>
        </p:nvGrpSpPr>
        <p:grpSpPr>
          <a:xfrm>
            <a:off x="815009" y="1536175"/>
            <a:ext cx="7513983" cy="3785651"/>
            <a:chOff x="815009" y="1791644"/>
            <a:chExt cx="7513983" cy="3785651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775955BB-4377-77A2-783C-637E6EEC0617}"/>
                </a:ext>
              </a:extLst>
            </p:cNvPr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彼の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7D588A1F-494A-52F5-7340-47FCCA59F43B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his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1_L12_kihon_v2_his">
            <a:hlinkClick r:id="" action="ppaction://media"/>
            <a:extLst>
              <a:ext uri="{FF2B5EF4-FFF2-40B4-BE49-F238E27FC236}">
                <a16:creationId xmlns:a16="http://schemas.microsoft.com/office/drawing/2014/main" id="{E3828099-3BC2-8535-C530-85106B4FAB17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912938" y="889000"/>
            <a:ext cx="609600" cy="6096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20C3F05F-6075-D073-9FFF-0A4522D911DF}"/>
              </a:ext>
            </a:extLst>
          </p:cNvPr>
          <p:cNvSpPr/>
          <p:nvPr/>
        </p:nvSpPr>
        <p:spPr>
          <a:xfrm flipH="1">
            <a:off x="3307222" y="3667124"/>
            <a:ext cx="2529556" cy="1475473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0208808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89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9830C71-8B97-BD8F-68CE-26A9B668069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EF985752-56F0-4006-D3DB-06B0D096A995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80EFB3FE-E563-D88C-1C48-D2653DB1B434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D775ACEE-2CDC-4F37-0D79-AECA2F0F38AB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確認テスト③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FACBBF81-BB62-F5E7-814C-7818D994B8F3}"/>
              </a:ext>
            </a:extLst>
          </p:cNvPr>
          <p:cNvGrpSpPr/>
          <p:nvPr/>
        </p:nvGrpSpPr>
        <p:grpSpPr>
          <a:xfrm>
            <a:off x="815009" y="1636202"/>
            <a:ext cx="7513983" cy="3585596"/>
            <a:chOff x="815009" y="1991699"/>
            <a:chExt cx="7513983" cy="3585596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277A627B-D2CF-34D8-3850-EC243C0B6673}"/>
                </a:ext>
              </a:extLst>
            </p:cNvPr>
            <p:cNvSpPr txBox="1"/>
            <p:nvPr/>
          </p:nvSpPr>
          <p:spPr>
            <a:xfrm>
              <a:off x="815009" y="1991699"/>
              <a:ext cx="7513983" cy="193899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2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私たちの</a:t>
              </a:r>
              <a:endParaRPr kumimoji="1" lang="ja-JP" altLang="en-US" sz="12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3959508E-3276-73F3-F43F-756DC1290229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our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1_L12_kihon_v3_our">
            <a:hlinkClick r:id="" action="ppaction://media"/>
            <a:extLst>
              <a:ext uri="{FF2B5EF4-FFF2-40B4-BE49-F238E27FC236}">
                <a16:creationId xmlns:a16="http://schemas.microsoft.com/office/drawing/2014/main" id="{EBA5B4C8-3162-7CEB-70C4-C0C336CF16EF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441450" y="858838"/>
            <a:ext cx="609600" cy="6096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341FCC2F-7BEB-26CA-59FF-F457792FDC16}"/>
              </a:ext>
            </a:extLst>
          </p:cNvPr>
          <p:cNvSpPr/>
          <p:nvPr/>
        </p:nvSpPr>
        <p:spPr>
          <a:xfrm flipH="1">
            <a:off x="3307222" y="3429000"/>
            <a:ext cx="2529556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291428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01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3535DC2-0766-FBDC-C18D-D27499740E7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654FE8ED-2B1C-A255-35D1-A047CB91DE42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F22A4A43-24D7-DB16-D65D-47D941657394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D2985780-0684-6ACB-8681-C2FB1516B220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確認テスト④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F34DF362-A986-3BB2-3320-01FF51DEFCA4}"/>
              </a:ext>
            </a:extLst>
          </p:cNvPr>
          <p:cNvGrpSpPr/>
          <p:nvPr/>
        </p:nvGrpSpPr>
        <p:grpSpPr>
          <a:xfrm>
            <a:off x="815009" y="1536175"/>
            <a:ext cx="7513983" cy="3785651"/>
            <a:chOff x="815009" y="1791644"/>
            <a:chExt cx="7513983" cy="3785651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9FD506B5-02E8-8F99-ECDD-07ADC1AEF4DB}"/>
                </a:ext>
              </a:extLst>
            </p:cNvPr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私の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21F20FB1-6A78-5A9A-3308-8D301E2925B1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my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1_L12_kihon_v4_my">
            <a:hlinkClick r:id="" action="ppaction://media"/>
            <a:extLst>
              <a:ext uri="{FF2B5EF4-FFF2-40B4-BE49-F238E27FC236}">
                <a16:creationId xmlns:a16="http://schemas.microsoft.com/office/drawing/2014/main" id="{77F02630-1246-335C-5059-7C49298244C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884363" y="1095375"/>
            <a:ext cx="609600" cy="6096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7421C3F2-D7D0-365B-C72A-12FB32CC3617}"/>
              </a:ext>
            </a:extLst>
          </p:cNvPr>
          <p:cNvSpPr/>
          <p:nvPr/>
        </p:nvSpPr>
        <p:spPr>
          <a:xfrm flipH="1">
            <a:off x="3307222" y="3572938"/>
            <a:ext cx="2529556" cy="1569660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2681370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73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725EE9F-3F1C-23B4-4E44-CF5DE2C5E59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5E77A7F5-EEB3-8AA6-8AF0-57C45D1B4976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D2A8EF18-D02E-1A28-7C5B-88474B46DB73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3339D0E2-36F4-2497-DBE8-D4DECEE78D3A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確認テスト⑤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5EE840FE-E0BC-4F02-5191-B38BD12D378E}"/>
              </a:ext>
            </a:extLst>
          </p:cNvPr>
          <p:cNvGrpSpPr/>
          <p:nvPr/>
        </p:nvGrpSpPr>
        <p:grpSpPr>
          <a:xfrm>
            <a:off x="815009" y="1536175"/>
            <a:ext cx="7513983" cy="3785651"/>
            <a:chOff x="815009" y="1791644"/>
            <a:chExt cx="7513983" cy="3785651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2B4B24B2-4A10-9BEE-CF13-31DB768BAC4E}"/>
                </a:ext>
              </a:extLst>
            </p:cNvPr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彼を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AFB16A0C-7BE7-BB60-5C32-7C9D6231C44D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him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1_L12_kihon_v5_him">
            <a:hlinkClick r:id="" action="ppaction://media"/>
            <a:extLst>
              <a:ext uri="{FF2B5EF4-FFF2-40B4-BE49-F238E27FC236}">
                <a16:creationId xmlns:a16="http://schemas.microsoft.com/office/drawing/2014/main" id="{C28A2462-EBA1-774B-E086-2C6D1FFF1222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2238375" y="947738"/>
            <a:ext cx="609600" cy="6096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13904037-262E-5E06-A407-F4F672E2143F}"/>
              </a:ext>
            </a:extLst>
          </p:cNvPr>
          <p:cNvSpPr/>
          <p:nvPr/>
        </p:nvSpPr>
        <p:spPr>
          <a:xfrm flipH="1">
            <a:off x="3307222" y="3429000"/>
            <a:ext cx="2529556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6210619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93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0299329-3ECB-8F20-508C-89FE0D03D3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ECEF99A8-3EBE-07D3-DA9E-AAF34A0188CC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619DDD1E-1F77-F5E3-8CB6-AB2FDD8D55CA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4E232ED4-5F3F-C1A6-4C8E-4D853D21D885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確認テスト⑥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2C471E4E-B8C4-D3B1-718C-E62BF71AA22D}"/>
              </a:ext>
            </a:extLst>
          </p:cNvPr>
          <p:cNvGrpSpPr/>
          <p:nvPr/>
        </p:nvGrpSpPr>
        <p:grpSpPr>
          <a:xfrm>
            <a:off x="815009" y="1636202"/>
            <a:ext cx="7513983" cy="3585596"/>
            <a:chOff x="815009" y="1991699"/>
            <a:chExt cx="7513983" cy="3585596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91BE267A-5B3E-C53F-2520-96406AD916C5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her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B101EDF0-DE78-E3DE-281A-EE70F977DE40}"/>
                </a:ext>
              </a:extLst>
            </p:cNvPr>
            <p:cNvSpPr txBox="1"/>
            <p:nvPr/>
          </p:nvSpPr>
          <p:spPr>
            <a:xfrm>
              <a:off x="815009" y="1991699"/>
              <a:ext cx="7513983" cy="20159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2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彼女を</a:t>
              </a:r>
              <a:endParaRPr kumimoji="1" lang="ja-JP" altLang="en-US" sz="125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1_L12_kihon_v6_her">
            <a:hlinkClick r:id="" action="ppaction://media"/>
            <a:extLst>
              <a:ext uri="{FF2B5EF4-FFF2-40B4-BE49-F238E27FC236}">
                <a16:creationId xmlns:a16="http://schemas.microsoft.com/office/drawing/2014/main" id="{A48D4041-3348-F551-04A7-6137DB4BA0C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884363" y="2333625"/>
            <a:ext cx="609600" cy="6096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9CA41A35-A18F-32DB-7778-07269F45BACD}"/>
              </a:ext>
            </a:extLst>
          </p:cNvPr>
          <p:cNvSpPr/>
          <p:nvPr/>
        </p:nvSpPr>
        <p:spPr>
          <a:xfrm flipH="1">
            <a:off x="3307222" y="3429000"/>
            <a:ext cx="2529556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1251553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89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876300" y="2359477"/>
            <a:ext cx="7391400" cy="21390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33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brother</a:t>
            </a:r>
            <a:endParaRPr kumimoji="1" lang="ja-JP" altLang="en-US" sz="133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1_L12_kihon_v1_brother">
            <a:hlinkClick r:id="" action="ppaction://media"/>
            <a:extLst>
              <a:ext uri="{FF2B5EF4-FFF2-40B4-BE49-F238E27FC236}">
                <a16:creationId xmlns:a16="http://schemas.microsoft.com/office/drawing/2014/main" id="{33FA1663-098E-48E2-AD6C-9ABD805EA50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321904" y="1027176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8818808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93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F07C5E5-6135-8A23-610E-B8A9CAC4AA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014727E5-1646-8BD9-4EF7-3E736DC1B276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8DA0BA24-68C5-4FCF-1FEC-AB3F5CE971F0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AD652BCE-4AAC-BF8B-628C-6160AF45743D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確認テスト⑦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FE059834-7CC1-85C1-3723-D48D5572C5BE}"/>
              </a:ext>
            </a:extLst>
          </p:cNvPr>
          <p:cNvGrpSpPr/>
          <p:nvPr/>
        </p:nvGrpSpPr>
        <p:grpSpPr>
          <a:xfrm>
            <a:off x="815009" y="1636202"/>
            <a:ext cx="7513983" cy="3585596"/>
            <a:chOff x="815009" y="1991699"/>
            <a:chExt cx="7513983" cy="3585596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F61B8D73-CC6E-E86D-7281-A4BC96BE2FFC}"/>
                </a:ext>
              </a:extLst>
            </p:cNvPr>
            <p:cNvSpPr txBox="1"/>
            <p:nvPr/>
          </p:nvSpPr>
          <p:spPr>
            <a:xfrm>
              <a:off x="815009" y="1991699"/>
              <a:ext cx="7513983" cy="20159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2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これらは</a:t>
              </a:r>
              <a:endParaRPr kumimoji="1" lang="ja-JP" altLang="en-US" sz="12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F0E40195-B509-964B-CFDF-F55BFB1CCB78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these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2" name="G1_L12_kihon_v7_these">
            <a:hlinkClick r:id="" action="ppaction://media"/>
            <a:extLst>
              <a:ext uri="{FF2B5EF4-FFF2-40B4-BE49-F238E27FC236}">
                <a16:creationId xmlns:a16="http://schemas.microsoft.com/office/drawing/2014/main" id="{E61B0A2C-75C4-F7C3-6C3E-5FE4C336210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2179638" y="2009775"/>
            <a:ext cx="609600" cy="6096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D1BA708E-044E-F3E3-A16E-2FCA3B626771}"/>
              </a:ext>
            </a:extLst>
          </p:cNvPr>
          <p:cNvSpPr/>
          <p:nvPr/>
        </p:nvSpPr>
        <p:spPr>
          <a:xfrm flipH="1">
            <a:off x="2821446" y="3429000"/>
            <a:ext cx="3541253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0167737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50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0C74B64-3018-D7B2-B6F0-27F70221410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38CF0A5E-97E5-EFD5-6A0F-1B32DE46508F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5437275D-CC6D-80A1-BF96-B5A0665FF3B6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A25D29BD-D993-7F14-451A-0C8FD84AAD70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確認テスト⑧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201D9075-250F-2ED9-0E6F-6FFB46C83D0A}"/>
              </a:ext>
            </a:extLst>
          </p:cNvPr>
          <p:cNvGrpSpPr/>
          <p:nvPr/>
        </p:nvGrpSpPr>
        <p:grpSpPr>
          <a:xfrm>
            <a:off x="0" y="1831336"/>
            <a:ext cx="9144000" cy="3195328"/>
            <a:chOff x="0" y="2079327"/>
            <a:chExt cx="9144000" cy="3195328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B3300398-A8BB-83B3-2E71-3E2EB5520ADF}"/>
                </a:ext>
              </a:extLst>
            </p:cNvPr>
            <p:cNvSpPr txBox="1"/>
            <p:nvPr/>
          </p:nvSpPr>
          <p:spPr>
            <a:xfrm>
              <a:off x="0" y="4166659"/>
              <a:ext cx="9144000" cy="110799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ja-JP" sz="6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[go] [to] [school]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AEAD3DAB-DE9E-D1D7-130C-07DD229C76AB}"/>
                </a:ext>
              </a:extLst>
            </p:cNvPr>
            <p:cNvSpPr txBox="1"/>
            <p:nvPr/>
          </p:nvSpPr>
          <p:spPr>
            <a:xfrm>
              <a:off x="815009" y="2079327"/>
              <a:ext cx="7513983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学校へ行く</a:t>
              </a:r>
              <a:endParaRPr kumimoji="1" lang="ja-JP" altLang="en-US" sz="66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1_L12_kihon_v8_go to school">
            <a:hlinkClick r:id="" action="ppaction://media"/>
            <a:extLst>
              <a:ext uri="{FF2B5EF4-FFF2-40B4-BE49-F238E27FC236}">
                <a16:creationId xmlns:a16="http://schemas.microsoft.com/office/drawing/2014/main" id="{51B2275D-9E4D-5364-4A5E-4BC497981150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973263" y="2068513"/>
            <a:ext cx="609600" cy="6096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A38DE5E4-F842-1F71-1DCF-FEAAA9F0DEEC}"/>
              </a:ext>
            </a:extLst>
          </p:cNvPr>
          <p:cNvSpPr/>
          <p:nvPr/>
        </p:nvSpPr>
        <p:spPr>
          <a:xfrm flipH="1">
            <a:off x="1021222" y="3832448"/>
            <a:ext cx="1121903" cy="1310150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020DD79C-85D8-82E6-A18F-D65D8680A83C}"/>
              </a:ext>
            </a:extLst>
          </p:cNvPr>
          <p:cNvSpPr/>
          <p:nvPr/>
        </p:nvSpPr>
        <p:spPr>
          <a:xfrm flipH="1">
            <a:off x="3154822" y="3832448"/>
            <a:ext cx="1121903" cy="1310150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1095C353-A79B-4FD3-8390-DEFF9FD99DCA}"/>
              </a:ext>
            </a:extLst>
          </p:cNvPr>
          <p:cNvSpPr/>
          <p:nvPr/>
        </p:nvSpPr>
        <p:spPr>
          <a:xfrm flipH="1">
            <a:off x="5165619" y="3832448"/>
            <a:ext cx="2987780" cy="1310150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0079875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01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6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0" grpId="0" animBg="1"/>
      <p:bldP spid="11" grpId="0" animBg="1"/>
      <p:bldP spid="12" grpId="0" animBg="1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306B267-A3B3-C348-2893-1845A87CCD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32B3D5D3-0918-C8EA-523E-F5CF8EF83A60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3CCAD478-3A8E-F188-82A3-83D18DC4412E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04957137-CDB4-9266-DFDF-CB6DF5045C68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確認テスト⑨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8FCBA56F-37B9-3B88-9AF6-B53F3C453EE8}"/>
              </a:ext>
            </a:extLst>
          </p:cNvPr>
          <p:cNvGrpSpPr/>
          <p:nvPr/>
        </p:nvGrpSpPr>
        <p:grpSpPr>
          <a:xfrm>
            <a:off x="206477" y="1861261"/>
            <a:ext cx="8731046" cy="3135478"/>
            <a:chOff x="206477" y="2441817"/>
            <a:chExt cx="8731046" cy="3135478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EA52B628-4EE7-D065-2133-8E363EC42C9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with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2EC56466-7DDA-A795-6183-AC6E488B6F31}"/>
                </a:ext>
              </a:extLst>
            </p:cNvPr>
            <p:cNvSpPr txBox="1"/>
            <p:nvPr/>
          </p:nvSpPr>
          <p:spPr>
            <a:xfrm>
              <a:off x="206477" y="2441817"/>
              <a:ext cx="8731046" cy="144655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といっしょに</a:t>
              </a:r>
            </a:p>
          </p:txBody>
        </p:sp>
      </p:grpSp>
      <p:pic>
        <p:nvPicPr>
          <p:cNvPr id="4" name="G1_L12_kihon_v9_with">
            <a:hlinkClick r:id="" action="ppaction://media"/>
            <a:extLst>
              <a:ext uri="{FF2B5EF4-FFF2-40B4-BE49-F238E27FC236}">
                <a16:creationId xmlns:a16="http://schemas.microsoft.com/office/drawing/2014/main" id="{F38F2DA0-721D-C7E3-9582-B06E586B2B07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854200" y="1508125"/>
            <a:ext cx="609600" cy="6096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129F54C3-2C2E-BE5B-44CB-79BE91AF7435}"/>
              </a:ext>
            </a:extLst>
          </p:cNvPr>
          <p:cNvSpPr/>
          <p:nvPr/>
        </p:nvSpPr>
        <p:spPr>
          <a:xfrm flipH="1">
            <a:off x="3124200" y="3429000"/>
            <a:ext cx="2895600" cy="1266825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3639934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7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1E91256-5623-E25F-2629-CF2ADAD32F0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7769100E-081C-FAA5-FEBB-2F38F4455686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D4C567D5-C694-059B-D0B4-DE1D428D488E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D4E91F80-20FC-2866-57EA-C123C1104C80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確認テスト⑩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93C0F119-EE0A-AAFA-2EE8-A4F2EB9BBE97}"/>
              </a:ext>
            </a:extLst>
          </p:cNvPr>
          <p:cNvGrpSpPr/>
          <p:nvPr/>
        </p:nvGrpSpPr>
        <p:grpSpPr>
          <a:xfrm>
            <a:off x="815009" y="1636202"/>
            <a:ext cx="7513983" cy="3585596"/>
            <a:chOff x="815009" y="1991699"/>
            <a:chExt cx="7513983" cy="3585596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4BFF88D0-6014-1F52-713B-506AD1DCD9C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them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0D589AB6-8C56-673F-C27E-48277517017C}"/>
                </a:ext>
              </a:extLst>
            </p:cNvPr>
            <p:cNvSpPr txBox="1"/>
            <p:nvPr/>
          </p:nvSpPr>
          <p:spPr>
            <a:xfrm>
              <a:off x="815009" y="1991699"/>
              <a:ext cx="7513983" cy="20159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2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彼らを</a:t>
              </a:r>
              <a:endParaRPr kumimoji="1" lang="ja-JP" altLang="en-US" sz="125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1_L12_kihon_v10_them">
            <a:hlinkClick r:id="" action="ppaction://media"/>
            <a:extLst>
              <a:ext uri="{FF2B5EF4-FFF2-40B4-BE49-F238E27FC236}">
                <a16:creationId xmlns:a16="http://schemas.microsoft.com/office/drawing/2014/main" id="{A6673E89-DE03-153C-3F5C-514F4705EDB4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884363" y="2216150"/>
            <a:ext cx="609600" cy="609600"/>
          </a:xfrm>
          <a:prstGeom prst="rect">
            <a:avLst/>
          </a:prstGeom>
        </p:spPr>
      </p:pic>
      <p:cxnSp>
        <p:nvCxnSpPr>
          <p:cNvPr id="2" name="直線コネクタ 1">
            <a:extLst>
              <a:ext uri="{FF2B5EF4-FFF2-40B4-BE49-F238E27FC236}">
                <a16:creationId xmlns:a16="http://schemas.microsoft.com/office/drawing/2014/main" id="{FA1BFC11-0FA4-A29D-C04C-42478A34986B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FB778AC2-3CBB-A6F9-92E6-EA839213DBE6}"/>
              </a:ext>
            </a:extLst>
          </p:cNvPr>
          <p:cNvSpPr/>
          <p:nvPr/>
        </p:nvSpPr>
        <p:spPr>
          <a:xfrm flipH="1">
            <a:off x="2809875" y="3429000"/>
            <a:ext cx="3524250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8707734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01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1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3C42E47C-0469-429A-9C13-02D703D6EF44}"/>
              </a:ext>
            </a:extLst>
          </p:cNvPr>
          <p:cNvSpPr txBox="1"/>
          <p:nvPr/>
        </p:nvSpPr>
        <p:spPr>
          <a:xfrm>
            <a:off x="815009" y="2421032"/>
            <a:ext cx="7513983" cy="20159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2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兄</a:t>
            </a:r>
            <a:r>
              <a:rPr kumimoji="1" lang="en-US" altLang="ja-JP" sz="12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</a:t>
            </a:r>
            <a:r>
              <a:rPr kumimoji="1" lang="ja-JP" altLang="en-US" sz="12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弟</a:t>
            </a:r>
            <a:r>
              <a:rPr kumimoji="1" lang="en-US" altLang="ja-JP" sz="12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]</a:t>
            </a:r>
          </a:p>
        </p:txBody>
      </p:sp>
      <p:pic>
        <p:nvPicPr>
          <p:cNvPr id="6" name="G1_L12_kihon_v1_brother">
            <a:hlinkClick r:id="" action="ppaction://media"/>
            <a:extLst>
              <a:ext uri="{FF2B5EF4-FFF2-40B4-BE49-F238E27FC236}">
                <a16:creationId xmlns:a16="http://schemas.microsoft.com/office/drawing/2014/main" id="{AB93970D-F263-4B98-AC1E-80BA5FD12EA4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321904" y="1027176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1583466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93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D9372103-B1C0-4F4E-AF24-C829FAA1F167}"/>
              </a:ext>
            </a:extLst>
          </p:cNvPr>
          <p:cNvGrpSpPr/>
          <p:nvPr/>
        </p:nvGrpSpPr>
        <p:grpSpPr>
          <a:xfrm>
            <a:off x="815009" y="1536175"/>
            <a:ext cx="7513983" cy="3785651"/>
            <a:chOff x="815009" y="1791644"/>
            <a:chExt cx="7513983" cy="3785651"/>
          </a:xfrm>
        </p:grpSpPr>
        <p:sp>
          <p:nvSpPr>
            <p:cNvPr id="5" name="テキスト ボックス 4"/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彼の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h--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1_L12_kihon_v2_his">
            <a:hlinkClick r:id="" action="ppaction://media"/>
            <a:extLst>
              <a:ext uri="{FF2B5EF4-FFF2-40B4-BE49-F238E27FC236}">
                <a16:creationId xmlns:a16="http://schemas.microsoft.com/office/drawing/2014/main" id="{78B51970-1DB7-4C0E-BB0B-BD0E3A44855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912938" y="88900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697992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89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874643" y="2105561"/>
            <a:ext cx="7394714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his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1_L12_kihon_v2_his">
            <a:hlinkClick r:id="" action="ppaction://media"/>
            <a:extLst>
              <a:ext uri="{FF2B5EF4-FFF2-40B4-BE49-F238E27FC236}">
                <a16:creationId xmlns:a16="http://schemas.microsoft.com/office/drawing/2014/main" id="{90EC6DD0-BC80-4F89-A467-826CE4B016C3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912938" y="88900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7666011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89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7F0C667A-D404-4BCB-A121-6C80537213BC}"/>
              </a:ext>
            </a:extLst>
          </p:cNvPr>
          <p:cNvSpPr txBox="1"/>
          <p:nvPr/>
        </p:nvSpPr>
        <p:spPr>
          <a:xfrm>
            <a:off x="815009" y="2321005"/>
            <a:ext cx="7513983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彼の</a:t>
            </a:r>
          </a:p>
        </p:txBody>
      </p:sp>
      <p:pic>
        <p:nvPicPr>
          <p:cNvPr id="7" name="G1_L12_kihon_v2_his">
            <a:hlinkClick r:id="" action="ppaction://media"/>
            <a:extLst>
              <a:ext uri="{FF2B5EF4-FFF2-40B4-BE49-F238E27FC236}">
                <a16:creationId xmlns:a16="http://schemas.microsoft.com/office/drawing/2014/main" id="{CEB5DD09-8EF8-4F92-BF6A-2A912F9531B7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912938" y="88900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59534620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89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332781A8-37C6-4CF1-A27D-86491B4DF22B}"/>
              </a:ext>
            </a:extLst>
          </p:cNvPr>
          <p:cNvGrpSpPr/>
          <p:nvPr/>
        </p:nvGrpSpPr>
        <p:grpSpPr>
          <a:xfrm>
            <a:off x="815009" y="1636202"/>
            <a:ext cx="7513983" cy="3585596"/>
            <a:chOff x="815009" y="1991699"/>
            <a:chExt cx="7513983" cy="3585596"/>
          </a:xfrm>
        </p:grpSpPr>
        <p:sp>
          <p:nvSpPr>
            <p:cNvPr id="5" name="テキスト ボックス 4"/>
            <p:cNvSpPr txBox="1"/>
            <p:nvPr/>
          </p:nvSpPr>
          <p:spPr>
            <a:xfrm>
              <a:off x="815009" y="1991699"/>
              <a:ext cx="7513983" cy="193899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20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私たちの</a:t>
              </a:r>
              <a:endParaRPr kumimoji="1" lang="ja-JP" altLang="en-US" sz="12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o--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1_L12_kihon_v3_our">
            <a:hlinkClick r:id="" action="ppaction://media"/>
            <a:extLst>
              <a:ext uri="{FF2B5EF4-FFF2-40B4-BE49-F238E27FC236}">
                <a16:creationId xmlns:a16="http://schemas.microsoft.com/office/drawing/2014/main" id="{F2EB0D31-7B37-44B7-B574-714E45C5408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441450" y="858838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2405503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01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16306</TotalTime>
  <Words>214</Words>
  <Application>Microsoft Office PowerPoint</Application>
  <PresentationFormat>画面に合わせる (4:3)</PresentationFormat>
  <Paragraphs>78</Paragraphs>
  <Slides>43</Slides>
  <Notes>0</Notes>
  <HiddenSlides>0</HiddenSlides>
  <MMClips>43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43</vt:i4>
      </vt:variant>
    </vt:vector>
  </HeadingPairs>
  <TitlesOfParts>
    <vt:vector size="50" baseType="lpstr">
      <vt:lpstr>ＭＳ Ｐゴシック</vt:lpstr>
      <vt:lpstr>メイリオ</vt:lpstr>
      <vt:lpstr>游ゴシック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平河泰行</dc:creator>
  <cp:lastModifiedBy>prof501</cp:lastModifiedBy>
  <cp:revision>2055</cp:revision>
  <cp:lastPrinted>2016-06-23T16:36:17Z</cp:lastPrinted>
  <dcterms:created xsi:type="dcterms:W3CDTF">2016-05-30T03:13:09Z</dcterms:created>
  <dcterms:modified xsi:type="dcterms:W3CDTF">2025-09-30T05:11:59Z</dcterms:modified>
</cp:coreProperties>
</file>