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handoutMasterIdLst>
    <p:handoutMasterId r:id="rId74"/>
  </p:handoutMasterIdLst>
  <p:sldIdLst>
    <p:sldId id="3668" r:id="rId2"/>
    <p:sldId id="3669" r:id="rId3"/>
    <p:sldId id="4306" r:id="rId4"/>
    <p:sldId id="4315" r:id="rId5"/>
    <p:sldId id="4096" r:id="rId6"/>
    <p:sldId id="4133" r:id="rId7"/>
    <p:sldId id="4098" r:id="rId8"/>
    <p:sldId id="4226" r:id="rId9"/>
    <p:sldId id="4195" r:id="rId10"/>
    <p:sldId id="4196" r:id="rId11"/>
    <p:sldId id="4194" r:id="rId12"/>
    <p:sldId id="4227" r:id="rId13"/>
    <p:sldId id="4228" r:id="rId14"/>
    <p:sldId id="4307" r:id="rId15"/>
    <p:sldId id="4160" r:id="rId16"/>
    <p:sldId id="4161" r:id="rId17"/>
    <p:sldId id="4162" r:id="rId18"/>
    <p:sldId id="4163" r:id="rId19"/>
    <p:sldId id="4197" r:id="rId20"/>
    <p:sldId id="4198" r:id="rId21"/>
    <p:sldId id="4199" r:id="rId22"/>
    <p:sldId id="4229" r:id="rId23"/>
    <p:sldId id="4230" r:id="rId24"/>
    <p:sldId id="4231" r:id="rId25"/>
    <p:sldId id="4308" r:id="rId26"/>
    <p:sldId id="4171" r:id="rId27"/>
    <p:sldId id="4200" r:id="rId28"/>
    <p:sldId id="4201" r:id="rId29"/>
    <p:sldId id="4202" r:id="rId30"/>
    <p:sldId id="4203" r:id="rId31"/>
    <p:sldId id="4204" r:id="rId32"/>
    <p:sldId id="4205" r:id="rId33"/>
    <p:sldId id="4232" r:id="rId34"/>
    <p:sldId id="4233" r:id="rId35"/>
    <p:sldId id="4234" r:id="rId36"/>
    <p:sldId id="4309" r:id="rId37"/>
    <p:sldId id="4310" r:id="rId38"/>
    <p:sldId id="4182" r:id="rId39"/>
    <p:sldId id="4206" r:id="rId40"/>
    <p:sldId id="4207" r:id="rId41"/>
    <p:sldId id="4208" r:id="rId42"/>
    <p:sldId id="4209" r:id="rId43"/>
    <p:sldId id="4210" r:id="rId44"/>
    <p:sldId id="4211" r:id="rId45"/>
    <p:sldId id="4235" r:id="rId46"/>
    <p:sldId id="4236" r:id="rId47"/>
    <p:sldId id="4237" r:id="rId48"/>
    <p:sldId id="4311" r:id="rId49"/>
    <p:sldId id="4312" r:id="rId50"/>
    <p:sldId id="4213" r:id="rId51"/>
    <p:sldId id="4214" r:id="rId52"/>
    <p:sldId id="4215" r:id="rId53"/>
    <p:sldId id="4216" r:id="rId54"/>
    <p:sldId id="4217" r:id="rId55"/>
    <p:sldId id="4218" r:id="rId56"/>
    <p:sldId id="4219" r:id="rId57"/>
    <p:sldId id="4238" r:id="rId58"/>
    <p:sldId id="4239" r:id="rId59"/>
    <p:sldId id="4240" r:id="rId60"/>
    <p:sldId id="4313" r:id="rId61"/>
    <p:sldId id="4314" r:id="rId62"/>
    <p:sldId id="4193" r:id="rId63"/>
    <p:sldId id="4220" r:id="rId64"/>
    <p:sldId id="4221" r:id="rId65"/>
    <p:sldId id="4222" r:id="rId66"/>
    <p:sldId id="4241" r:id="rId67"/>
    <p:sldId id="4242" r:id="rId68"/>
    <p:sldId id="4243" r:id="rId69"/>
    <p:sldId id="4223" r:id="rId70"/>
    <p:sldId id="4224" r:id="rId71"/>
    <p:sldId id="4225" r:id="rId7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566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75265-E0B0-37D9-1014-EB6AAEFAC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549BAA-E17B-96E9-29C4-3105424F7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1A5117-5A50-15D6-F07A-74C2C2770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3EF793-21F5-7B31-7383-0B614D552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95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CD565-FDA7-F064-FA7D-1F6B20B18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35AD186-36B5-080C-E11F-D47B4BF833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28E06CF-1CCF-E2AE-8722-30ECEB9469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AD82D3-2188-80DB-EEF4-7063CDE4F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61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9A42E-1402-CCBF-1FC8-ABD5A7BF4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F5BA001-5BA0-DD2B-EA13-101ED0D4D5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067932E-338E-8EF5-09F7-8348FDFD5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4C4817-C2A9-F14F-E6E8-293811B666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0351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79F82-3E73-81DC-1B67-524F0CC23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0467822-2F7C-D355-6A76-2FE33062E1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B58C8B0-3EA8-38EC-1EE9-A1A752609B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430B3B-D534-20C2-D3C6-A79FF919EA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205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7FFF6-5FBE-EE6D-2FC2-17ED08865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535FBA6-45EB-825F-C147-2754F14CD5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5A5F891-6BFC-9418-1D3E-677DF8D255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78D249-1C4D-9CA3-4F27-6F4912E2B3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3218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CD959-5391-8DF5-6100-A0239F49C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8072357-23C0-D701-1BB9-9316DF739C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3C284AB-BC61-FE99-FA35-93B1A1368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D6F86C-D3C6-6264-D303-32F6444469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5393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81312-DEEB-F628-E534-BF0BF972F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FB3494C-2F40-0519-95D0-6B4E3FDF1F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5EAA750-02F0-1505-7BBE-99973D5F7F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CD7EA6-F805-D919-92FC-472226ED75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085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92D93-2F26-6ACA-C5F9-8616A66A6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3CC0384-B841-378C-383D-3A96CEA9DF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A8C71BA-294F-5F8D-2B9E-734FDFA2FD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367DB1-0D4A-620B-DD0F-ED5876847C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3852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CA2E1-9135-B82D-7BD5-D43FF8CB7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738C592-F8E6-17DE-F6F7-67CEE97DEA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C258961-4001-B0B0-A0E4-9F62A18353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584F32-6F46-179D-1010-195BF4471C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585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ACF86-58D2-37CC-3F11-F4FAC40E2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5E903BF-BC3E-BB81-6F52-B5F0980771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5B63607-7AC4-555F-9908-04E8EAC637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657817-3175-F102-3DF0-198D3E2FE7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621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92A1D-B0ED-9B96-3A65-62D64E0FB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7A0AB73-A6CE-46F7-567D-5183531E94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00E3B4E-D1BF-8D28-F488-825A5BD168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56489F-2557-572E-6820-4B06F19CB1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689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A4FDF-D8E5-AC8D-02D1-BF322CCEB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62DE79F-39D4-B85E-894F-C8DFF52FB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20D9F6-E5E2-6294-9685-CA7148322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013DD7-A1DB-682B-DC7C-068FF4B79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870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3C86E-E2CD-9224-2518-D44679071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8E6FE4B-72B7-8472-AB62-67E30D0986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0DE5481-6D70-278D-0EC1-E08B9D988F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9819A4-0482-3734-A230-9F755B7237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8254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F45A5-EBF0-2B03-3688-A344104E0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33473A6-C4C2-3A3D-AE8B-50D2F7072A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9D849C9-F568-E205-0F98-6001C2DD2C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CAD86B-546D-F162-1767-5B26C3BF84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2442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4BAAD-77B5-A7AA-87DA-DAC8280C9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F70263E-4947-7327-5BF7-DE9BBE5002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F59FDDE-D65F-F4D7-CFDF-9DADC1A370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D3D50A-FD3D-EE54-0218-9266D7FCB3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1797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BC6C3-E6BA-BE2E-5E0F-1496AB54A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980BBFD-6616-FF28-0AC9-A866F6D500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A5AC3CA-2A29-4225-BB51-54BF3115D7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F40B94-045B-E712-A50C-01C54255AE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2773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D227A-4986-E67C-7B7A-70DF89CC1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09A0B90-118D-C49E-CC87-AE2AF5E3AE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C06F776-AA2A-E58A-A3DE-15D9C28CDB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C4E563-85EF-FCA8-B97C-F4379BCA7A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7067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15F67-161D-D427-A174-83852A388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9D437D0-BEAB-5ABF-CA4D-36CF342EF6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22F58E7-8DFE-F481-00A4-1AC62EBD1E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65188E-3994-A98D-A3D8-53821B8DDD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8031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B62A2-6155-81C4-C3AD-A4D90FDC3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D2936F9-402D-7231-6682-E4A7BBCFEF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FBA26FF-08E5-D422-ECB0-653A42FFCE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7FF556-D003-9BC7-D1C0-2D8EE63B2B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45154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7FEB7-76D8-A524-25C9-AABE5518D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C14077E-FCCA-7C4A-F93B-D98251DB5B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B0B985D-02A5-3415-4D22-B40E8555B2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397873-CD84-AEEB-F87A-C043A57ED8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20838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E4BAD-C302-58A6-9F40-CF775D11D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B7F62FA-72ED-A54D-81E9-0283D20617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293E0B1-2329-16E5-DB6D-FB33119715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A7ECFD-9C69-CD66-2250-3551D6F516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032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8F778-1827-29DC-C0EF-8B7B17468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3682C12-3B47-AF33-C2A7-4CBB39AAE1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E1DBB1D-83AF-A957-2048-5FE9448896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800C98-ED58-E24F-7A86-3E5C893969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7121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D209E-ED81-EC3B-A989-0B68074CF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1B16F31-5E23-2896-4CC1-92032CFA5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EE8CF68-B618-FD23-6F4E-5744B928D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498C24-1B1D-FCB0-7582-E0705B183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1606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1603E-DC43-A982-3455-923C6C0E8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21CCA72-B680-2772-C9FF-CEE6461FEE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0E64ECD-0C03-26B7-02A8-9B9B1BC76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710FB7-8FC5-E6FB-624C-4BFD30E7BD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8240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76DB9-A198-61EB-A986-2DDC7E05E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256250A-2036-F17A-0508-DC1E26B7F3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EF46C77-F661-5486-A34D-ECCDBD2E2D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F52B2D-FC1A-DECB-7808-CEE931ABAD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2717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6C3B7-B9F6-1B96-46B7-D593F6FF4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A89DDA1-1D68-3631-E73C-FE5C03ACB4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8D71038-13AB-1B61-EF35-2FF239A425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7F42E3-1F71-9E1E-5181-B51CA6DEC2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95786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253B2-088F-CC14-A613-8E495AD33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1511A47-1D2D-5286-8F1B-70DD69BBD0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B619136-F77A-288E-04E9-D860EB53A9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86570D2-EB86-7F24-40FB-0C0FD9F395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6137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0F7C9-9B48-18ED-C69B-CE6430732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E0E04E0-5F31-C90E-FFA3-03E01107FB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19008AC-6035-C0F1-8C01-908D6F6FE7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D44D8B-9C97-F123-C14A-4FFC817747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8114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B8A96-C65B-F056-76E0-AC725D321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86123C8-C74F-6EFA-D8E8-B2046FC74F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47E57AD-7AD0-3B3F-714B-6956735A5C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B9A9458-FACC-1B42-AF73-F10751BC6C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52215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83003-CA8B-C469-559E-7835F4CF7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2FF3FAB-564C-C41A-C6AE-5D1A2B8EC8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4C26D24-2B88-B1A4-9897-162A54758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A00958-26F6-447B-9B74-EF117BF8E3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7306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62201-D9D0-D640-87F2-61BAFC33A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2F6CB49-61D2-9DF2-5691-95ACC4CC94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E11AE4C-3BCE-E802-C73E-028800DD26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FE2C53-AECB-1399-D11F-BD77B45A02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8336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6B00F-0152-5E7D-5C8B-7591D00B8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8FB7FE0-4BD3-B49E-4B1F-8EF4E884F7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525C6AD-106C-C027-C151-07CCE27BA1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B94ABE-11C8-E78E-8BA9-243DCE892C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37138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37824-E1E0-32E1-280D-3E23A8DDB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B4ECAD1-E96F-B08B-0A60-EFFEEAD193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0AF576F-DA72-AEAF-6B79-B61FC4871E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516BEF-E6AE-F457-AA79-6E44B1C1DE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9668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B46FB-1296-F92C-B850-905E9C6C0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94FC349-6E2C-EA06-50D6-08D0B2A6FC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61369E3-5A6B-0FF1-016A-ABFA7AAD20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A95BC8E-9CAF-FD4D-2C6B-FA58886C5A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3475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68835-BC8C-10DD-70FE-289596A13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554D443-9F84-B40C-6E16-5853DBEC20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A06AA0F-BBD4-F4F3-22BE-2CB348FB57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1C78D5-4486-3CA6-BDA0-E19B09481A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30792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978E8-8F1C-EE7E-EF1E-EBF371AE3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E89A8C4-3783-2CD2-9BF9-C783369B34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B0D30B5-0D1D-00DE-AB6C-5882CF4424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A57F13-B83F-CA30-B09A-E77573E4D7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07179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BC3A2-3346-4246-7468-BB3A9251E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CDD5301-B974-7575-7BAA-7FC174C3EA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969DB76-D53F-70AF-0684-E494B51314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D242A3E-C4FD-2776-5C69-6BF67619B1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18746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AB886-0CB2-8CAE-2B20-20AE9353C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EB6C999-D563-56DB-8F39-1630E82291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1D169DF-45FB-CF38-92CE-C738C4B930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04095D-18B3-2C19-656F-3E505C49A6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8713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9D265-025F-B275-918B-8516BD092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DD9A98E-9252-200E-CC2D-8931708698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3587362-12BF-406E-75A2-5DCDA13479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88FEAC-28A3-20A6-70F3-7A19338A15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77032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7035A-2CEC-22C3-DE6E-AA89AAD4C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68B7A60-38A6-31FA-9E6C-3165E53BA7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BB8A03E-5839-7C69-05E6-382F3DAE49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22F3DB-DAF7-F8B6-3019-CFEADA0E01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0200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5F705-16FF-A138-AE78-A32C2DCF4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B44BE59-C7F1-41F7-4BE5-56DB92A869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570FC6A-262C-5A71-78BC-582B30ADFB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7771B6-E79A-4FEC-E595-1746CD2C44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35882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B7E88-C0A8-5CA3-0FAF-05FB16C5E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C13321D-A350-91AB-A3EE-E28D8020DF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FCB1DEE-3C95-D79D-2D0F-F7F32A8971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545812-D2FA-FEC3-5CA3-175C67DD40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79323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BE2E3-8A0B-55FE-D13D-9564BD28D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D68D466-A261-F019-8F71-D860270262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8AA30D1-EB58-235B-4474-399AC9BAD5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1944B1-C186-9B69-6792-4E337D7B53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31432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EF0E0-135A-8BBA-728F-D161308F9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5516F7C-690D-2A37-D281-FC32B6F0E0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D9B616A-24F9-2177-CEEE-8B4809EE85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38B0E1-276B-414B-4BEA-DC585FBDBF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9453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21954-1AA0-8BCB-EA27-52BDB7EA4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2C4B4F5-3F34-AA10-CE2B-AF96B9A10B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04B5B1B-4AC2-48F6-9A70-4F24AD71B4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C4C0E6-FCB1-C8AE-D8FB-1DB02CF759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79436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62D46-3BCE-AD9C-061E-4CD9F2CE3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3DEB849-644C-8D79-600B-DEC1E94D6F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E8E7B56-6D20-5C43-E18D-55BFF95FE1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5F2C6F-DF5D-0DDF-0A53-77D6F7146A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5929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CB1FB-AAAD-AEE1-0C94-40A7F304F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464D3BA-18AC-BE11-0C28-1A08669656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E1C0738-5231-0D85-996E-CFD639042D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520C324-1D0F-2B26-1C28-B4FA010B7C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12180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1C98D-1D46-73D3-FDFD-51EA49E89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10AF902-774F-CAA4-370B-330049D3A6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C058BD1-EAB1-10D8-7CC4-5AC318657B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591A7A-B220-EA3E-B423-738A833CC8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084522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F3F1C-5095-D356-FED2-F5789BD59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C08006C-7807-F07B-79A7-A58367DAD3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82B8704-6635-6416-A686-502BBF69F7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0D6EEC-00D1-A4A4-0E12-FB8D36D8B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2875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A8039-BEAF-ECA6-840A-A4AD0AE4B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F2C3997-3E0A-52A5-7F3D-ED7E437343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6A5D0C5-6E56-D143-1B20-BBE0DB7A88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F189C2-4A70-10C1-0944-0C1054B1C1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91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C4398-9247-EB80-50B2-D8A6F304C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74D5694-6FF2-527E-77FB-3F5D47A2F3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CAD7AB8-F5E0-2CF9-FD3C-0DAAC19B60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92D10A-3698-375A-4CB8-29FB467865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5883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C4289-945C-CC43-F83B-DA2AC8830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0054891-DDF1-ED28-C575-53117B9ECE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39121C9-494D-E8B6-B696-0BE7EF255E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03E64E-E55D-C115-31A3-6679D8AACC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5546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24E37-9FC2-FC7F-8450-9A3E9610F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CF9D996-8215-87D5-B1E7-19602961FB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6E6BD4C-C901-178A-4C7C-7D98035852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471E86-161B-AFF2-5A13-F2C39247C1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1732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4C192-6B42-DDB8-6139-0C767104A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FA3BB5A-F3BF-3875-896A-D51A294E45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282947C-C444-6EE5-D1B8-289EDB680F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2A553A-2976-982C-ABBC-739DF41D72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56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01FBC-9550-D8A8-7BB0-63A2A6B4D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9F8B057-7D68-FB95-2838-D23B585300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2783DD3-1ED8-11E8-5161-AF83FD92C46F}"/>
              </a:ext>
            </a:extLst>
          </p:cNvPr>
          <p:cNvSpPr txBox="1"/>
          <p:nvPr/>
        </p:nvSpPr>
        <p:spPr>
          <a:xfrm>
            <a:off x="943529" y="2321004"/>
            <a:ext cx="72569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私には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 </a:t>
            </a:r>
            <a:r>
              <a:rPr kumimoji="1" lang="ja-JP" altLang="en-US" sz="48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弟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彼の名前は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ジュン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 have a brother. His name is Jun.">
            <a:hlinkClick r:id="" action="ppaction://media"/>
            <a:extLst>
              <a:ext uri="{FF2B5EF4-FFF2-40B4-BE49-F238E27FC236}">
                <a16:creationId xmlns:a16="http://schemas.microsoft.com/office/drawing/2014/main" id="{9F6609E1-34C9-EA30-F78C-6F069B463C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52525" y="2309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6453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E4897-5303-FF28-7B75-E2A2813CF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91CA214-2348-56C2-D387-0A77EF566DFD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4C4E901-C8E7-B239-AF99-044B16FA442F}"/>
              </a:ext>
            </a:extLst>
          </p:cNvPr>
          <p:cNvSpPr txBox="1"/>
          <p:nvPr/>
        </p:nvSpPr>
        <p:spPr>
          <a:xfrm>
            <a:off x="1267943" y="4128490"/>
            <a:ext cx="660811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father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use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his dictionary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99DC063-C184-831F-6A4F-FF5A8DDEFA54}"/>
              </a:ext>
            </a:extLst>
          </p:cNvPr>
          <p:cNvSpPr txBox="1"/>
          <p:nvPr/>
        </p:nvSpPr>
        <p:spPr>
          <a:xfrm>
            <a:off x="764348" y="776551"/>
            <a:ext cx="78740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私には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父が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使います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彼の辞書を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have a father. I use his dictionary.">
            <a:hlinkClick r:id="" action="ppaction://media"/>
            <a:extLst>
              <a:ext uri="{FF2B5EF4-FFF2-40B4-BE49-F238E27FC236}">
                <a16:creationId xmlns:a16="http://schemas.microsoft.com/office/drawing/2014/main" id="{9000A760-0A43-89FF-A8D8-F2F5A4342B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85925" y="1176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8181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C0E68-26F0-3CEC-8BAC-1E3371043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B0E5DC5-F3EE-6BC0-F26E-50AA9016F88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0C97A3-E7C4-C99E-2867-B794DC7F310C}"/>
              </a:ext>
            </a:extLst>
          </p:cNvPr>
          <p:cNvSpPr txBox="1"/>
          <p:nvPr/>
        </p:nvSpPr>
        <p:spPr>
          <a:xfrm>
            <a:off x="765023" y="2409490"/>
            <a:ext cx="761395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[f-----]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[h--] dictionary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 have a father. I use his dictionary.">
            <a:hlinkClick r:id="" action="ppaction://media"/>
            <a:extLst>
              <a:ext uri="{FF2B5EF4-FFF2-40B4-BE49-F238E27FC236}">
                <a16:creationId xmlns:a16="http://schemas.microsoft.com/office/drawing/2014/main" id="{38CEE426-294B-350E-2C90-95FBD183A6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85925" y="1176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5599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3D255-8F32-393C-0EEC-E56425E65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3927F32-E9B8-1A69-71E1-C367DC2BFB7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22215AA-0F39-2CF4-160E-F66664AFCD39}"/>
              </a:ext>
            </a:extLst>
          </p:cNvPr>
          <p:cNvSpPr txBox="1"/>
          <p:nvPr/>
        </p:nvSpPr>
        <p:spPr>
          <a:xfrm>
            <a:off x="634978" y="2321004"/>
            <a:ext cx="78740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私には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父が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使います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彼の辞書を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have a father. I use his dictionary.">
            <a:hlinkClick r:id="" action="ppaction://media"/>
            <a:extLst>
              <a:ext uri="{FF2B5EF4-FFF2-40B4-BE49-F238E27FC236}">
                <a16:creationId xmlns:a16="http://schemas.microsoft.com/office/drawing/2014/main" id="{E4330073-37D2-39AD-993D-E53DAFA386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85925" y="1176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1799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B12AA-C587-AAE9-28E4-D87DCEA9D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79CAD9B-2C90-C4B7-CB4C-85E171026B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606" b="55385"/>
          <a:stretch/>
        </p:blipFill>
        <p:spPr>
          <a:xfrm>
            <a:off x="243756" y="1022215"/>
            <a:ext cx="8658000" cy="603249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5A4A1B6-A60A-6B89-B151-2451E02E67BC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36BD4F4-B0D9-1944-C561-F2B44B193E5B}"/>
              </a:ext>
            </a:extLst>
          </p:cNvPr>
          <p:cNvSpPr txBox="1"/>
          <p:nvPr/>
        </p:nvSpPr>
        <p:spPr>
          <a:xfrm>
            <a:off x="537493" y="3677650"/>
            <a:ext cx="806901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our classroom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= our classroom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6EE9C6D-6B22-53AC-2BEA-01BA597F7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4C07FB-6292-FE74-FA38-EC6FD15B385C}"/>
              </a:ext>
            </a:extLst>
          </p:cNvPr>
          <p:cNvSpPr txBox="1"/>
          <p:nvPr/>
        </p:nvSpPr>
        <p:spPr>
          <a:xfrm>
            <a:off x="1032444" y="1748665"/>
            <a:ext cx="26759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あれは私たちの教室です。</a:t>
            </a:r>
          </a:p>
        </p:txBody>
      </p:sp>
    </p:spTree>
    <p:extLst>
      <p:ext uri="{BB962C8B-B14F-4D97-AF65-F5344CB8AC3E}">
        <p14:creationId xmlns:p14="http://schemas.microsoft.com/office/powerpoint/2010/main" val="388583703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6CEE5-8879-558B-38CF-8A4B4D842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98915E6-F76C-A017-CB1A-5E332E55B145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0F628D2-2869-78E8-22FC-5C2298AC5FBD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050C0EC-4C9D-4CBC-73BA-6A51B8CF6097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D139C2-7AA9-E3C0-E356-321F448F78DC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93D63554-8974-713D-0D56-044E752D5E51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30900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50DCB-16C3-331C-B53B-B20F5DCAE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99E3168-FDFD-5D09-B681-D4C73AACCFAD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D205078-37F7-0CE6-D781-4E9946FF692B}"/>
              </a:ext>
            </a:extLst>
          </p:cNvPr>
          <p:cNvSpPr txBox="1"/>
          <p:nvPr/>
        </p:nvSpPr>
        <p:spPr>
          <a:xfrm>
            <a:off x="946667" y="4636321"/>
            <a:ext cx="725065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our classroom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6C77674-9376-2C63-A67A-B2D6BF163490}"/>
              </a:ext>
            </a:extLst>
          </p:cNvPr>
          <p:cNvSpPr txBox="1"/>
          <p:nvPr/>
        </p:nvSpPr>
        <p:spPr>
          <a:xfrm>
            <a:off x="645002" y="1198322"/>
            <a:ext cx="78539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あれは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私たちの教室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our classroom.">
            <a:hlinkClick r:id="" action="ppaction://media"/>
            <a:extLst>
              <a:ext uri="{FF2B5EF4-FFF2-40B4-BE49-F238E27FC236}">
                <a16:creationId xmlns:a16="http://schemas.microsoft.com/office/drawing/2014/main" id="{122845FF-8191-C85A-2C46-381B79FBE7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52525" y="1963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8462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41F0D-EA2D-D1C6-C6B5-030EF9755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43DC77-F774-6AA3-791E-3F31CF5AD4D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723F0E-234A-62C7-221D-001803E869FE}"/>
              </a:ext>
            </a:extLst>
          </p:cNvPr>
          <p:cNvSpPr txBox="1"/>
          <p:nvPr/>
        </p:nvSpPr>
        <p:spPr>
          <a:xfrm>
            <a:off x="473333" y="2917321"/>
            <a:ext cx="819733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[o--] classroom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at is our classroom.">
            <a:hlinkClick r:id="" action="ppaction://media"/>
            <a:extLst>
              <a:ext uri="{FF2B5EF4-FFF2-40B4-BE49-F238E27FC236}">
                <a16:creationId xmlns:a16="http://schemas.microsoft.com/office/drawing/2014/main" id="{B0A047DC-9D18-FC60-4C79-8F3C01FBDE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52525" y="1963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2822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823C1-16A0-281E-C2DF-FB97BBEA6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23E1655-8486-E5FC-8C30-628E32AE067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0CBC7FD-5227-D79D-5EA3-6202C1BBA334}"/>
              </a:ext>
            </a:extLst>
          </p:cNvPr>
          <p:cNvSpPr txBox="1"/>
          <p:nvPr/>
        </p:nvSpPr>
        <p:spPr>
          <a:xfrm>
            <a:off x="645006" y="2875002"/>
            <a:ext cx="78539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あれは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私たちの教室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our classroom.">
            <a:hlinkClick r:id="" action="ppaction://media"/>
            <a:extLst>
              <a:ext uri="{FF2B5EF4-FFF2-40B4-BE49-F238E27FC236}">
                <a16:creationId xmlns:a16="http://schemas.microsoft.com/office/drawing/2014/main" id="{4BC0E3D6-BFAA-BD65-5D62-8265EC9D4A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52525" y="1963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8580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5E2FD-492B-F500-4266-5B722BA4F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55FC8E8-0971-947E-5223-50BB98ABAE4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74D34F8-DA30-9BF3-73A1-B161D611ACD5}"/>
              </a:ext>
            </a:extLst>
          </p:cNvPr>
          <p:cNvSpPr txBox="1"/>
          <p:nvPr/>
        </p:nvSpPr>
        <p:spPr>
          <a:xfrm>
            <a:off x="1812656" y="4636321"/>
            <a:ext cx="551867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our gym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25AA88-32AD-9862-E031-0D2D6AC76AD6}"/>
              </a:ext>
            </a:extLst>
          </p:cNvPr>
          <p:cNvSpPr txBox="1"/>
          <p:nvPr/>
        </p:nvSpPr>
        <p:spPr>
          <a:xfrm>
            <a:off x="322497" y="1198322"/>
            <a:ext cx="8498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あれは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私たちの体育館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our gym.">
            <a:hlinkClick r:id="" action="ppaction://media"/>
            <a:extLst>
              <a:ext uri="{FF2B5EF4-FFF2-40B4-BE49-F238E27FC236}">
                <a16:creationId xmlns:a16="http://schemas.microsoft.com/office/drawing/2014/main" id="{C6C359F8-47B1-7602-2293-DB7B5B2609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11325" y="1471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3993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8206-DEF4-0FD2-5EA6-7EC923C8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0F559F0C-161A-FC1B-057A-123EE2971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6" y="1022215"/>
            <a:ext cx="8657070" cy="658425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90CA1D-9B84-5E52-BE1E-254F4A7AEF85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0619D-C099-9800-3D16-1D4594989050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brother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have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は所有を示し、目的語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brother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を持っている、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兄弟がいる状態 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D8C0F4-CB43-A067-6ACE-1ECB1AE1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ED730-B32D-BFC6-E380-3B466CDAF848}"/>
              </a:ext>
            </a:extLst>
          </p:cNvPr>
          <p:cNvSpPr txBox="1"/>
          <p:nvPr/>
        </p:nvSpPr>
        <p:spPr>
          <a:xfrm>
            <a:off x="1032444" y="1748665"/>
            <a:ext cx="20854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私には兄がいます。</a:t>
            </a:r>
          </a:p>
        </p:txBody>
      </p:sp>
    </p:spTree>
    <p:extLst>
      <p:ext uri="{BB962C8B-B14F-4D97-AF65-F5344CB8AC3E}">
        <p14:creationId xmlns:p14="http://schemas.microsoft.com/office/powerpoint/2010/main" val="161762738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A1EB8-9C4B-EC51-3462-645AE77FE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53D7B16-7905-7E0E-236D-4C04F27377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24928D-9D42-8AA2-64D5-A63825D8CA15}"/>
              </a:ext>
            </a:extLst>
          </p:cNvPr>
          <p:cNvSpPr txBox="1"/>
          <p:nvPr/>
        </p:nvSpPr>
        <p:spPr>
          <a:xfrm>
            <a:off x="1161824" y="2917321"/>
            <a:ext cx="682035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[o--] gym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at is our gym.">
            <a:hlinkClick r:id="" action="ppaction://media"/>
            <a:extLst>
              <a:ext uri="{FF2B5EF4-FFF2-40B4-BE49-F238E27FC236}">
                <a16:creationId xmlns:a16="http://schemas.microsoft.com/office/drawing/2014/main" id="{0800D4ED-E1E0-AC77-ED29-70E91CF106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11325" y="1471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6833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40A51-6D16-557B-7298-A094478CB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E44B9DB-DCA6-88CC-5639-D722647F3FE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1352E0-BE33-1E7B-89A0-0A021C466DDD}"/>
              </a:ext>
            </a:extLst>
          </p:cNvPr>
          <p:cNvSpPr txBox="1"/>
          <p:nvPr/>
        </p:nvSpPr>
        <p:spPr>
          <a:xfrm>
            <a:off x="370912" y="2875002"/>
            <a:ext cx="84021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あれは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私たちの体育館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our gym.">
            <a:hlinkClick r:id="" action="ppaction://media"/>
            <a:extLst>
              <a:ext uri="{FF2B5EF4-FFF2-40B4-BE49-F238E27FC236}">
                <a16:creationId xmlns:a16="http://schemas.microsoft.com/office/drawing/2014/main" id="{DB676D2D-D46C-3BDE-214D-75C61C2D1A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11325" y="1471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9289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29B3B-6523-55A3-AC64-157748976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C08F6E5-D7CB-8969-7385-A5CF1479787A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D3562B-CDCD-8A36-2040-BDE4F0FB0010}"/>
              </a:ext>
            </a:extLst>
          </p:cNvPr>
          <p:cNvSpPr txBox="1"/>
          <p:nvPr/>
        </p:nvSpPr>
        <p:spPr>
          <a:xfrm>
            <a:off x="1277463" y="4636321"/>
            <a:ext cx="658906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like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our teacher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F44F364-10AC-F5D1-211B-46404301EDF5}"/>
              </a:ext>
            </a:extLst>
          </p:cNvPr>
          <p:cNvSpPr txBox="1"/>
          <p:nvPr/>
        </p:nvSpPr>
        <p:spPr>
          <a:xfrm>
            <a:off x="1893225" y="832562"/>
            <a:ext cx="53575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私たちは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私たちの先生が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We like our teacher.">
            <a:hlinkClick r:id="" action="ppaction://media"/>
            <a:extLst>
              <a:ext uri="{FF2B5EF4-FFF2-40B4-BE49-F238E27FC236}">
                <a16:creationId xmlns:a16="http://schemas.microsoft.com/office/drawing/2014/main" id="{1590896E-125B-EAE8-91BF-A52467E503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73188" y="1166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840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AFA66-9842-3C00-D917-FDE0045C8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5E779D9-B989-EAA9-7D92-BC38411FD82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DA768D1-FD92-8DD0-9A01-D74269B6C0D0}"/>
              </a:ext>
            </a:extLst>
          </p:cNvPr>
          <p:cNvSpPr txBox="1"/>
          <p:nvPr/>
        </p:nvSpPr>
        <p:spPr>
          <a:xfrm>
            <a:off x="742276" y="2917321"/>
            <a:ext cx="7659447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o--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teacher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We like our teacher.">
            <a:hlinkClick r:id="" action="ppaction://media"/>
            <a:extLst>
              <a:ext uri="{FF2B5EF4-FFF2-40B4-BE49-F238E27FC236}">
                <a16:creationId xmlns:a16="http://schemas.microsoft.com/office/drawing/2014/main" id="{E48E0328-8D44-C2DA-3742-F975C00AC6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73188" y="1166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3017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4D678-CE3E-A167-20BF-7BEF107D5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4DB6F7B-B4A9-67BF-9885-8311681DDD2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166D8B-8F44-B4C6-3097-64B352C0F2F5}"/>
              </a:ext>
            </a:extLst>
          </p:cNvPr>
          <p:cNvSpPr txBox="1"/>
          <p:nvPr/>
        </p:nvSpPr>
        <p:spPr>
          <a:xfrm>
            <a:off x="1893229" y="2321004"/>
            <a:ext cx="53575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私たちは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私たちの先生が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We like our teacher.">
            <a:hlinkClick r:id="" action="ppaction://media"/>
            <a:extLst>
              <a:ext uri="{FF2B5EF4-FFF2-40B4-BE49-F238E27FC236}">
                <a16:creationId xmlns:a16="http://schemas.microsoft.com/office/drawing/2014/main" id="{5C72FE40-BB0B-ECBC-1319-F03CAB77B8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73188" y="1166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8373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E490E-57F9-005E-D6B9-BD48643EA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6524B68-C6D6-6609-D771-377E864FCD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137" b="41992"/>
          <a:stretch/>
        </p:blipFill>
        <p:spPr>
          <a:xfrm>
            <a:off x="243756" y="1022215"/>
            <a:ext cx="8658000" cy="650495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26361E2-CA4E-D9F0-5002-1F523F039F56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98CDF14-7424-5AB4-A331-7A8D8034C93F}"/>
              </a:ext>
            </a:extLst>
          </p:cNvPr>
          <p:cNvSpPr txBox="1"/>
          <p:nvPr/>
        </p:nvSpPr>
        <p:spPr>
          <a:xfrm>
            <a:off x="537493" y="3677650"/>
            <a:ext cx="806901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Tom’s book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= Tom’s book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10E38F4-A41D-6BCF-0D6A-4ADD7E772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DF2177-F3D0-6B92-96FB-DC25B15508CB}"/>
              </a:ext>
            </a:extLst>
          </p:cNvPr>
          <p:cNvSpPr txBox="1"/>
          <p:nvPr/>
        </p:nvSpPr>
        <p:spPr>
          <a:xfrm>
            <a:off x="1032444" y="1748665"/>
            <a:ext cx="21997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これはトムの本です。</a:t>
            </a:r>
          </a:p>
        </p:txBody>
      </p:sp>
    </p:spTree>
    <p:extLst>
      <p:ext uri="{BB962C8B-B14F-4D97-AF65-F5344CB8AC3E}">
        <p14:creationId xmlns:p14="http://schemas.microsoft.com/office/powerpoint/2010/main" val="1669357553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43870-5DC7-BDE7-BE1D-CF4776841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70A026D-AA28-1EDF-7ED8-10FC2D8194DD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ED0BE98-4279-0504-F549-4974434E4BB4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908034B-CA78-7598-607B-57B1EA0768D9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070F0E5-6354-ABEA-84B1-DAF5E8F33D92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00BA4483-1FD6-89AD-F594-A1BAE8BA09A5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8003208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987E6-F519-FAF7-13CA-CDFFC3B0B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5DB3676-22EF-F21F-8F1C-3EAAB50DB4FD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3EC075-E697-F108-BAD6-D23AE49E0E30}"/>
              </a:ext>
            </a:extLst>
          </p:cNvPr>
          <p:cNvSpPr txBox="1"/>
          <p:nvPr/>
        </p:nvSpPr>
        <p:spPr>
          <a:xfrm>
            <a:off x="1409245" y="4636321"/>
            <a:ext cx="632550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Tom’s book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604200-BCD6-FA6B-53E7-545ED17230A0}"/>
              </a:ext>
            </a:extLst>
          </p:cNvPr>
          <p:cNvSpPr txBox="1"/>
          <p:nvPr/>
        </p:nvSpPr>
        <p:spPr>
          <a:xfrm>
            <a:off x="1274549" y="1198322"/>
            <a:ext cx="65948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トムの本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Tom’s book.">
            <a:hlinkClick r:id="" action="ppaction://media"/>
            <a:extLst>
              <a:ext uri="{FF2B5EF4-FFF2-40B4-BE49-F238E27FC236}">
                <a16:creationId xmlns:a16="http://schemas.microsoft.com/office/drawing/2014/main" id="{2374C00D-7A01-CFA3-E545-55B9DE961C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09725" y="862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4647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0475-D87B-FBE1-B5EB-C6905BBD8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B538BEC-F973-6688-7277-37709135C98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42DBD7E-0A7F-1548-F42C-2C1854AE70F6}"/>
              </a:ext>
            </a:extLst>
          </p:cNvPr>
          <p:cNvSpPr txBox="1"/>
          <p:nvPr/>
        </p:nvSpPr>
        <p:spPr>
          <a:xfrm>
            <a:off x="1021974" y="2917321"/>
            <a:ext cx="710005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[T----] book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is is Tom’s book.">
            <a:hlinkClick r:id="" action="ppaction://media"/>
            <a:extLst>
              <a:ext uri="{FF2B5EF4-FFF2-40B4-BE49-F238E27FC236}">
                <a16:creationId xmlns:a16="http://schemas.microsoft.com/office/drawing/2014/main" id="{60078BCD-4305-8A16-51E3-4AE16D0F21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09725" y="862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2895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E9470-9461-CC90-B02F-F3D942807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B0C89B6-5089-B835-2408-DC8AA516771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B1D5E70-A030-C69D-D3DA-D28EE7750325}"/>
              </a:ext>
            </a:extLst>
          </p:cNvPr>
          <p:cNvSpPr txBox="1"/>
          <p:nvPr/>
        </p:nvSpPr>
        <p:spPr>
          <a:xfrm>
            <a:off x="1274553" y="2875002"/>
            <a:ext cx="65948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トムの本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his is Tom’s book.">
            <a:hlinkClick r:id="" action="ppaction://media"/>
            <a:extLst>
              <a:ext uri="{FF2B5EF4-FFF2-40B4-BE49-F238E27FC236}">
                <a16:creationId xmlns:a16="http://schemas.microsoft.com/office/drawing/2014/main" id="{0F4E5DF7-51D1-A9BE-DF8C-F2F471A928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09725" y="862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7631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87004-6F03-B909-6E88-E5C3EF40D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3DDD579-279E-D2EB-3CA4-9DD5F1298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6" y="1022215"/>
            <a:ext cx="8657070" cy="658425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1DBC928-CD47-59E4-AEE5-15183EF0411A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26E9787-D13F-1D2E-F8BD-FA3C7928BC2B}"/>
              </a:ext>
            </a:extLst>
          </p:cNvPr>
          <p:cNvSpPr txBox="1"/>
          <p:nvPr/>
        </p:nvSpPr>
        <p:spPr>
          <a:xfrm>
            <a:off x="537493" y="3677650"/>
            <a:ext cx="806901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His name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Bob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His name = Bob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この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は前の文で紹介された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brother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指しています。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AE2FA05-D798-3596-B88B-8548D04FE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63DDA68-F3A6-790F-FC97-30C1586FFF74}"/>
              </a:ext>
            </a:extLst>
          </p:cNvPr>
          <p:cNvSpPr txBox="1"/>
          <p:nvPr/>
        </p:nvSpPr>
        <p:spPr>
          <a:xfrm>
            <a:off x="2975544" y="1748665"/>
            <a:ext cx="22314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彼の名前はボブです。</a:t>
            </a:r>
          </a:p>
        </p:txBody>
      </p:sp>
    </p:spTree>
    <p:extLst>
      <p:ext uri="{BB962C8B-B14F-4D97-AF65-F5344CB8AC3E}">
        <p14:creationId xmlns:p14="http://schemas.microsoft.com/office/powerpoint/2010/main" val="1858393229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16BEE-5221-3B28-1D35-9B5FE81E7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EAD8BF0-BF86-7A85-8B89-726526F72669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FCA0FB-5AD1-DBF5-81A6-170A9FA1D5C3}"/>
              </a:ext>
            </a:extLst>
          </p:cNvPr>
          <p:cNvSpPr txBox="1"/>
          <p:nvPr/>
        </p:nvSpPr>
        <p:spPr>
          <a:xfrm>
            <a:off x="1091894" y="4636321"/>
            <a:ext cx="696020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Nana’s pencil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F0475D6-68A9-B7F6-BA85-FA43C3B94B43}"/>
              </a:ext>
            </a:extLst>
          </p:cNvPr>
          <p:cNvSpPr txBox="1"/>
          <p:nvPr/>
        </p:nvSpPr>
        <p:spPr>
          <a:xfrm>
            <a:off x="933106" y="1198322"/>
            <a:ext cx="72777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ナナの鉛筆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Nana’s pencil.">
            <a:hlinkClick r:id="" action="ppaction://media"/>
            <a:extLst>
              <a:ext uri="{FF2B5EF4-FFF2-40B4-BE49-F238E27FC236}">
                <a16:creationId xmlns:a16="http://schemas.microsoft.com/office/drawing/2014/main" id="{2642104B-BD5F-67FE-8ADA-D28CC1F7A3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81125" y="1116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1943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64002-AF4A-53A3-1DE3-8E444895A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4FD8501-6EA3-AF88-AC23-949F8F73187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4624AC7-85E8-C95B-C00E-99B326551420}"/>
              </a:ext>
            </a:extLst>
          </p:cNvPr>
          <p:cNvSpPr txBox="1"/>
          <p:nvPr/>
        </p:nvSpPr>
        <p:spPr>
          <a:xfrm>
            <a:off x="462577" y="2917321"/>
            <a:ext cx="8218845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[N-----] pencil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is is Nana’s pencil.">
            <a:hlinkClick r:id="" action="ppaction://media"/>
            <a:extLst>
              <a:ext uri="{FF2B5EF4-FFF2-40B4-BE49-F238E27FC236}">
                <a16:creationId xmlns:a16="http://schemas.microsoft.com/office/drawing/2014/main" id="{F10D661F-C488-8E77-DBD2-8282FF8FC6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81125" y="1116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4829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17874-222D-53E5-84B0-BFB68657D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972F3F-E62A-F10D-589C-D522726B34C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0FD283F-3618-4E99-7B69-DBA194EFD939}"/>
              </a:ext>
            </a:extLst>
          </p:cNvPr>
          <p:cNvSpPr txBox="1"/>
          <p:nvPr/>
        </p:nvSpPr>
        <p:spPr>
          <a:xfrm>
            <a:off x="933110" y="2875002"/>
            <a:ext cx="72777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ナナの鉛筆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Nana’s pencil.">
            <a:hlinkClick r:id="" action="ppaction://media"/>
            <a:extLst>
              <a:ext uri="{FF2B5EF4-FFF2-40B4-BE49-F238E27FC236}">
                <a16:creationId xmlns:a16="http://schemas.microsoft.com/office/drawing/2014/main" id="{3C8B526E-E9F6-69E6-8F4D-6A356C8B44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81125" y="1116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0545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C02E8-1D92-3E94-6F3C-F8EB5CB51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A155AF8-59E4-B4D5-8495-C8252B66193A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EAE5BA-F089-0EDD-0ABB-1CDF308DA9E2}"/>
              </a:ext>
            </a:extLst>
          </p:cNvPr>
          <p:cNvSpPr txBox="1"/>
          <p:nvPr/>
        </p:nvSpPr>
        <p:spPr>
          <a:xfrm>
            <a:off x="303896" y="4636321"/>
            <a:ext cx="853620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boy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Nancy’s friend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5F45684-DC61-D3DA-B656-6BB44DCD109F}"/>
              </a:ext>
            </a:extLst>
          </p:cNvPr>
          <p:cNvSpPr txBox="1"/>
          <p:nvPr/>
        </p:nvSpPr>
        <p:spPr>
          <a:xfrm>
            <a:off x="1348676" y="759290"/>
            <a:ext cx="64466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こちらの少年は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ナンシーの友達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boy is Nancy’s friend.">
            <a:hlinkClick r:id="" action="ppaction://media"/>
            <a:extLst>
              <a:ext uri="{FF2B5EF4-FFF2-40B4-BE49-F238E27FC236}">
                <a16:creationId xmlns:a16="http://schemas.microsoft.com/office/drawing/2014/main" id="{31931C79-7822-7B8D-9EC3-D3873E2F20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30388" y="1039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5999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978C5-0F32-7B5D-271C-88B5AA90D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47FF696-8A0D-09B1-D328-5DA6E0E147B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B914065-8EF2-4F71-630D-C4F9E8B24A5D}"/>
              </a:ext>
            </a:extLst>
          </p:cNvPr>
          <p:cNvSpPr txBox="1"/>
          <p:nvPr/>
        </p:nvSpPr>
        <p:spPr>
          <a:xfrm>
            <a:off x="1893345" y="2409490"/>
            <a:ext cx="535731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boy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[N------] friend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This boy is Nancy’s friend.">
            <a:hlinkClick r:id="" action="ppaction://media"/>
            <a:extLst>
              <a:ext uri="{FF2B5EF4-FFF2-40B4-BE49-F238E27FC236}">
                <a16:creationId xmlns:a16="http://schemas.microsoft.com/office/drawing/2014/main" id="{C3CA8B55-D1C6-F569-4C68-82C72B59D2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30388" y="1039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8202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C38D6-5C70-3673-89D7-F9D035675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5117F61-120C-05AC-9D1B-B4BE3721227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9A81E8-7283-FE9F-4233-3AAE2D607E10}"/>
              </a:ext>
            </a:extLst>
          </p:cNvPr>
          <p:cNvSpPr txBox="1"/>
          <p:nvPr/>
        </p:nvSpPr>
        <p:spPr>
          <a:xfrm>
            <a:off x="1348680" y="2321004"/>
            <a:ext cx="64466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こちらの少年は</a:t>
            </a:r>
            <a:endParaRPr kumimoji="1" lang="en-US" altLang="ja-JP" sz="48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ナンシーの友達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his boy is Nancy’s friend.">
            <a:hlinkClick r:id="" action="ppaction://media"/>
            <a:extLst>
              <a:ext uri="{FF2B5EF4-FFF2-40B4-BE49-F238E27FC236}">
                <a16:creationId xmlns:a16="http://schemas.microsoft.com/office/drawing/2014/main" id="{9B6EBA60-A4C2-FB55-13E9-74F8B9CBBB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830388" y="1039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720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AB38A-3747-468E-884C-FF7E0E61D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CF3EAFD0-E645-30C5-88FB-9C5C2CF4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6" y="1022215"/>
            <a:ext cx="8657070" cy="64623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9C5F771-DA48-1E37-48CA-40CACA82BE93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87E2593-9BA1-8452-980E-FF24B7AD579E}"/>
              </a:ext>
            </a:extLst>
          </p:cNvPr>
          <p:cNvSpPr txBox="1"/>
          <p:nvPr/>
        </p:nvSpPr>
        <p:spPr>
          <a:xfrm>
            <a:off x="537493" y="3677650"/>
            <a:ext cx="806901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father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This = my father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E5D5355-0F63-5AAE-D318-5314BCFA3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C1F9DA-A02F-58B9-4639-4EFA7C20D38E}"/>
              </a:ext>
            </a:extLst>
          </p:cNvPr>
          <p:cNvSpPr txBox="1"/>
          <p:nvPr/>
        </p:nvSpPr>
        <p:spPr>
          <a:xfrm>
            <a:off x="1032444" y="1748665"/>
            <a:ext cx="21870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こちらは私の父です。</a:t>
            </a:r>
          </a:p>
        </p:txBody>
      </p:sp>
    </p:spTree>
    <p:extLst>
      <p:ext uri="{BB962C8B-B14F-4D97-AF65-F5344CB8AC3E}">
        <p14:creationId xmlns:p14="http://schemas.microsoft.com/office/powerpoint/2010/main" val="1084315494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85BA2-D8E7-F3BF-4EA3-57C880818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F54D0083-1DCD-3FD4-0985-F73053B99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6" y="1022215"/>
            <a:ext cx="8657070" cy="64623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3058271-142A-5427-F7EC-A3447CEA6B43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34FA9BD-A511-8D85-8D0D-58DBF434095C}"/>
              </a:ext>
            </a:extLst>
          </p:cNvPr>
          <p:cNvSpPr txBox="1"/>
          <p:nvPr/>
        </p:nvSpPr>
        <p:spPr>
          <a:xfrm>
            <a:off x="537493" y="3677650"/>
            <a:ext cx="8069014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like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him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like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が主語の感情や嗜好を示し、目的語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him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その対象を具体的に説明しています。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この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him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は前の文で紹介された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father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指しています。</a:t>
            </a: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323E01F-8D5C-D95F-4E61-051859F53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146D00-EE0F-219C-EDFB-6337A6A9D5CC}"/>
              </a:ext>
            </a:extLst>
          </p:cNvPr>
          <p:cNvSpPr txBox="1"/>
          <p:nvPr/>
        </p:nvSpPr>
        <p:spPr>
          <a:xfrm>
            <a:off x="3089844" y="1748665"/>
            <a:ext cx="20536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私は彼が好きです。</a:t>
            </a:r>
          </a:p>
        </p:txBody>
      </p:sp>
    </p:spTree>
    <p:extLst>
      <p:ext uri="{BB962C8B-B14F-4D97-AF65-F5344CB8AC3E}">
        <p14:creationId xmlns:p14="http://schemas.microsoft.com/office/powerpoint/2010/main" val="3305269859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D1BD3-C31F-9077-8AAF-367CAE9E6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68F9897-CD8B-BD7C-3345-99B7606BD4D3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3B5C393-9442-9961-A1C8-AE173D877EEE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E73EE69-DB21-F8E7-C025-01CE8B9824AD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EF23076-9B85-E219-9D3E-B3DFEA5AC23E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2AA6017A-3455-3A2B-5DB2-4B32CF36E559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4004298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3136F-4DE4-6D39-1C34-57A35F1B7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4DFB294-CC7F-4D09-2EFF-F0CE6776264C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38DBD35-7C07-D35F-6913-4790FA54DC0E}"/>
              </a:ext>
            </a:extLst>
          </p:cNvPr>
          <p:cNvSpPr txBox="1"/>
          <p:nvPr/>
        </p:nvSpPr>
        <p:spPr>
          <a:xfrm>
            <a:off x="1664287" y="4128490"/>
            <a:ext cx="581541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father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like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him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53FB085-416C-49D5-B8BD-0C46F6C286AA}"/>
              </a:ext>
            </a:extLst>
          </p:cNvPr>
          <p:cNvSpPr txBox="1"/>
          <p:nvPr/>
        </p:nvSpPr>
        <p:spPr>
          <a:xfrm>
            <a:off x="1263115" y="690490"/>
            <a:ext cx="66177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私の父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彼が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my father. I like him.">
            <a:hlinkClick r:id="" action="ppaction://media"/>
            <a:extLst>
              <a:ext uri="{FF2B5EF4-FFF2-40B4-BE49-F238E27FC236}">
                <a16:creationId xmlns:a16="http://schemas.microsoft.com/office/drawing/2014/main" id="{4BB37A0F-6923-74DD-9924-1E84115784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965325" y="1362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8075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0518587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63FFE-97CC-FD0F-F10F-932418B6F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187157B-7D9E-F922-B7D5-7518BD4B1BB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A22D4EC-26C7-4970-259A-79548813E213}"/>
              </a:ext>
            </a:extLst>
          </p:cNvPr>
          <p:cNvSpPr txBox="1"/>
          <p:nvPr/>
        </p:nvSpPr>
        <p:spPr>
          <a:xfrm>
            <a:off x="1101084" y="2409490"/>
            <a:ext cx="694183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[m-] father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my father. I like him.">
            <a:hlinkClick r:id="" action="ppaction://media"/>
            <a:extLst>
              <a:ext uri="{FF2B5EF4-FFF2-40B4-BE49-F238E27FC236}">
                <a16:creationId xmlns:a16="http://schemas.microsoft.com/office/drawing/2014/main" id="{0510E289-A2B0-68D3-504F-2ED7627E3A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965325" y="1362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0739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5D890-868A-66AB-0EFD-5F49E3239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32D29A6-2DB9-71CF-80A8-C998320A343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989CF23-882E-FD50-F1C8-5DBB86EFE409}"/>
              </a:ext>
            </a:extLst>
          </p:cNvPr>
          <p:cNvSpPr txBox="1"/>
          <p:nvPr/>
        </p:nvSpPr>
        <p:spPr>
          <a:xfrm>
            <a:off x="1263120" y="2321004"/>
            <a:ext cx="66177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私の父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彼が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my father. I like him.">
            <a:hlinkClick r:id="" action="ppaction://media"/>
            <a:extLst>
              <a:ext uri="{FF2B5EF4-FFF2-40B4-BE49-F238E27FC236}">
                <a16:creationId xmlns:a16="http://schemas.microsoft.com/office/drawing/2014/main" id="{806F84BB-BCCE-0C35-A0B8-6749A255AC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965325" y="1362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8256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1D4C0-E4AE-1668-A0B1-D723655AC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0450C06-FCC3-8D36-C5DB-2C794C771047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F68E42E-12EB-D3FC-FF84-CC8DFFD3077E}"/>
              </a:ext>
            </a:extLst>
          </p:cNvPr>
          <p:cNvSpPr txBox="1"/>
          <p:nvPr/>
        </p:nvSpPr>
        <p:spPr>
          <a:xfrm>
            <a:off x="525550" y="4128490"/>
            <a:ext cx="809289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John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study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math</a:t>
            </a:r>
            <a:r>
              <a:rPr kumimoji="1" lang="ja-JP" altLang="en-US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with him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4F4CCA6-0C23-EBE9-DB85-768A1EE68C10}"/>
              </a:ext>
            </a:extLst>
          </p:cNvPr>
          <p:cNvSpPr txBox="1"/>
          <p:nvPr/>
        </p:nvSpPr>
        <p:spPr>
          <a:xfrm>
            <a:off x="978945" y="114013"/>
            <a:ext cx="71861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ジョン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勉強します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数学を</a:t>
            </a:r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彼と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John. I study math  with him.">
            <a:hlinkClick r:id="" action="ppaction://media"/>
            <a:extLst>
              <a:ext uri="{FF2B5EF4-FFF2-40B4-BE49-F238E27FC236}">
                <a16:creationId xmlns:a16="http://schemas.microsoft.com/office/drawing/2014/main" id="{6F8BD989-D987-EF41-ABB1-C5770FC883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31925" y="2005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4109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66058-9BE1-BA4D-05DF-CC7E048C7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56EF3BE-9953-B986-F623-5015D458487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7E8E147-DBB0-AD06-CB63-444334D48B85}"/>
              </a:ext>
            </a:extLst>
          </p:cNvPr>
          <p:cNvSpPr txBox="1"/>
          <p:nvPr/>
        </p:nvSpPr>
        <p:spPr>
          <a:xfrm>
            <a:off x="147130" y="2409490"/>
            <a:ext cx="884974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John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math</a:t>
            </a:r>
            <a:r>
              <a:rPr kumimoji="1" lang="ja-JP" altLang="en-US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John. I study math  with him.">
            <a:hlinkClick r:id="" action="ppaction://media"/>
            <a:extLst>
              <a:ext uri="{FF2B5EF4-FFF2-40B4-BE49-F238E27FC236}">
                <a16:creationId xmlns:a16="http://schemas.microsoft.com/office/drawing/2014/main" id="{64E3213F-B4B7-360E-EF86-A2BB1821FD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31925" y="2005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4088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0CDB9-1F0B-3ADD-3323-724AC3211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942C917-524D-9272-CFAC-EFBC2DA8846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CF743C8-03A1-9BB3-B95E-6919FB2802C2}"/>
              </a:ext>
            </a:extLst>
          </p:cNvPr>
          <p:cNvSpPr txBox="1"/>
          <p:nvPr/>
        </p:nvSpPr>
        <p:spPr>
          <a:xfrm>
            <a:off x="941294" y="1767006"/>
            <a:ext cx="72614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ジョン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勉強します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数学を</a:t>
            </a:r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彼と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his is John. I study math  with him.">
            <a:hlinkClick r:id="" action="ppaction://media"/>
            <a:extLst>
              <a:ext uri="{FF2B5EF4-FFF2-40B4-BE49-F238E27FC236}">
                <a16:creationId xmlns:a16="http://schemas.microsoft.com/office/drawing/2014/main" id="{177B75F4-05F0-D2CF-BDCF-FB786B742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31925" y="20050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5034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BE60B-D993-F4C4-90EE-53D24C11A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4A5BEF2-1DE9-90D2-9789-E5B6A9F2BC96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27B7FF-A972-03A5-FEF5-7B09BFED884E}"/>
              </a:ext>
            </a:extLst>
          </p:cNvPr>
          <p:cNvSpPr txBox="1"/>
          <p:nvPr/>
        </p:nvSpPr>
        <p:spPr>
          <a:xfrm>
            <a:off x="525550" y="4128490"/>
            <a:ext cx="809289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Takumi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play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soccer</a:t>
            </a:r>
            <a:r>
              <a:rPr kumimoji="1" lang="ja-JP" altLang="en-US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with him.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9C436A8-0221-8C89-6E4E-E6EABAC18CD5}"/>
              </a:ext>
            </a:extLst>
          </p:cNvPr>
          <p:cNvSpPr txBox="1"/>
          <p:nvPr/>
        </p:nvSpPr>
        <p:spPr>
          <a:xfrm>
            <a:off x="978945" y="114013"/>
            <a:ext cx="71861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あちらは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タクミ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サッカーを</a:t>
            </a:r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彼と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Takumi. I play soccer  with him.">
            <a:hlinkClick r:id="" action="ppaction://media"/>
            <a:extLst>
              <a:ext uri="{FF2B5EF4-FFF2-40B4-BE49-F238E27FC236}">
                <a16:creationId xmlns:a16="http://schemas.microsoft.com/office/drawing/2014/main" id="{0FA35E8D-0112-A4C2-AA09-0A5DC22D5E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73188" y="1811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1020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45DEF-BD4C-5C39-183E-7268C82FF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9A8D979-C1BC-52E3-4112-D2E79310E25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9D3C5DC-6C95-D248-D431-A4D56299AA29}"/>
              </a:ext>
            </a:extLst>
          </p:cNvPr>
          <p:cNvSpPr txBox="1"/>
          <p:nvPr/>
        </p:nvSpPr>
        <p:spPr>
          <a:xfrm>
            <a:off x="147130" y="2409490"/>
            <a:ext cx="899687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T---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Takumi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soccer</a:t>
            </a:r>
            <a:r>
              <a:rPr kumimoji="1" lang="ja-JP" altLang="en-US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 [h--].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Takumi. I play soccer  with him.">
            <a:hlinkClick r:id="" action="ppaction://media"/>
            <a:extLst>
              <a:ext uri="{FF2B5EF4-FFF2-40B4-BE49-F238E27FC236}">
                <a16:creationId xmlns:a16="http://schemas.microsoft.com/office/drawing/2014/main" id="{DB0FDDDB-EBF1-5F8A-AAA6-82852E2518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73188" y="1811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0443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94AA6-EB52-5856-665D-F50BF77AC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DB011A0-CDE2-CF0E-6AAD-9E41A7C4A5D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A046FE5-6217-F49A-A2C2-92742C866596}"/>
              </a:ext>
            </a:extLst>
          </p:cNvPr>
          <p:cNvSpPr txBox="1"/>
          <p:nvPr/>
        </p:nvSpPr>
        <p:spPr>
          <a:xfrm>
            <a:off x="978946" y="1767006"/>
            <a:ext cx="71861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あちらは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タクミ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サッカーを</a:t>
            </a:r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彼と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Takumi. I play soccer  with him.">
            <a:hlinkClick r:id="" action="ppaction://media"/>
            <a:extLst>
              <a:ext uri="{FF2B5EF4-FFF2-40B4-BE49-F238E27FC236}">
                <a16:creationId xmlns:a16="http://schemas.microsoft.com/office/drawing/2014/main" id="{39630F8D-24BD-1633-01E5-5B241E31FA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73188" y="1811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4603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339C7-B07F-32AE-FEFE-54B4FF700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922C628-92FC-EE66-B03E-E7CB4CC2B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6" y="1022215"/>
            <a:ext cx="8657070" cy="609653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35A7AEE-33D5-6EA4-81F7-0803B05FD850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C3B6B62-4F6A-F6EB-93E5-C68832C60BE1}"/>
              </a:ext>
            </a:extLst>
          </p:cNvPr>
          <p:cNvSpPr txBox="1"/>
          <p:nvPr/>
        </p:nvSpPr>
        <p:spPr>
          <a:xfrm>
            <a:off x="537493" y="3677650"/>
            <a:ext cx="806901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Ms. Brown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= Ms. Brown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8D5F88D-659C-32A8-E3D6-C6938CE2A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192760-75F7-B727-7293-78BB765630EC}"/>
              </a:ext>
            </a:extLst>
          </p:cNvPr>
          <p:cNvSpPr txBox="1"/>
          <p:nvPr/>
        </p:nvSpPr>
        <p:spPr>
          <a:xfrm>
            <a:off x="1032444" y="1748665"/>
            <a:ext cx="28410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あちらはブラウン先生です。</a:t>
            </a:r>
          </a:p>
        </p:txBody>
      </p:sp>
    </p:spTree>
    <p:extLst>
      <p:ext uri="{BB962C8B-B14F-4D97-AF65-F5344CB8AC3E}">
        <p14:creationId xmlns:p14="http://schemas.microsoft.com/office/powerpoint/2010/main" val="3585690538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9CD76-BC79-4A5D-30CA-D949FBC84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DBB4EEB-2BEF-3600-D3B2-49E32C23F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6" y="1022215"/>
            <a:ext cx="8657070" cy="609653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642D5E6-8315-B73C-2477-80BC7D22732E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AADE20-983F-599B-4238-C964D20F76EE}"/>
              </a:ext>
            </a:extLst>
          </p:cNvPr>
          <p:cNvSpPr txBox="1"/>
          <p:nvPr/>
        </p:nvSpPr>
        <p:spPr>
          <a:xfrm>
            <a:off x="537493" y="3677650"/>
            <a:ext cx="8069014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like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like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が主語の感情や嗜好を示し、目的語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その対象を具体的に説明しています。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この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は前の文で紹介された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Ms. Brown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指しています。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28BF45C-E254-38AC-35D4-6333B2CFF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C396C7C-95BE-2113-8DB9-641583CDA335}"/>
              </a:ext>
            </a:extLst>
          </p:cNvPr>
          <p:cNvSpPr txBox="1"/>
          <p:nvPr/>
        </p:nvSpPr>
        <p:spPr>
          <a:xfrm>
            <a:off x="3312094" y="1748665"/>
            <a:ext cx="23140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私は彼女が好きです。</a:t>
            </a:r>
          </a:p>
        </p:txBody>
      </p:sp>
    </p:spTree>
    <p:extLst>
      <p:ext uri="{BB962C8B-B14F-4D97-AF65-F5344CB8AC3E}">
        <p14:creationId xmlns:p14="http://schemas.microsoft.com/office/powerpoint/2010/main" val="173930444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07F4B-0089-0A1A-82B5-4D7A90997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5DDA79B-8CC9-8AB4-794D-6346078E895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37B8A2-0DC1-10FA-D6EC-069DED088347}"/>
              </a:ext>
            </a:extLst>
          </p:cNvPr>
          <p:cNvSpPr txBox="1"/>
          <p:nvPr/>
        </p:nvSpPr>
        <p:spPr>
          <a:xfrm>
            <a:off x="1693874" y="4128490"/>
            <a:ext cx="575624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brother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His name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Bob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F25122-3A63-6088-95FB-1E6AF086672D}"/>
              </a:ext>
            </a:extLst>
          </p:cNvPr>
          <p:cNvSpPr txBox="1"/>
          <p:nvPr/>
        </p:nvSpPr>
        <p:spPr>
          <a:xfrm>
            <a:off x="1263116" y="690490"/>
            <a:ext cx="66177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私には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兄が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彼の名前は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ボブ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have a brother. His name is Bob.">
            <a:hlinkClick r:id="" action="ppaction://media"/>
            <a:extLst>
              <a:ext uri="{FF2B5EF4-FFF2-40B4-BE49-F238E27FC236}">
                <a16:creationId xmlns:a16="http://schemas.microsoft.com/office/drawing/2014/main" id="{4494524F-3DEC-A8C2-498B-772AEC051D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03388" y="1903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0772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4B750-7802-B21F-D3B5-5E7A8FF62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5460B24-9989-D7AC-057B-1A310A6E80FD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3782BB-3779-6244-2170-F6C2D97299E5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984261D-2074-9FD6-F2F2-FDF11BE10563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13833EE-BFD8-98F4-9567-6DF64D93A8E0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A1C5BC81-B9CD-1ED0-AFDD-BF572FE07CF4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749151"/>
      </p:ext>
    </p:extLst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18C17-83BD-E6E5-C34F-54F701A41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AEEB80D-CB6C-8D20-C6F5-C9AFA34E4AFD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0D2B0D2-B44C-60B0-2CCC-03F702FB5C1A}"/>
              </a:ext>
            </a:extLst>
          </p:cNvPr>
          <p:cNvSpPr txBox="1"/>
          <p:nvPr/>
        </p:nvSpPr>
        <p:spPr>
          <a:xfrm>
            <a:off x="1509870" y="4128490"/>
            <a:ext cx="612424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Ms. Brown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like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3C99B54-B4C8-A14C-30DF-23E8BCE6A7F9}"/>
              </a:ext>
            </a:extLst>
          </p:cNvPr>
          <p:cNvSpPr txBox="1"/>
          <p:nvPr/>
        </p:nvSpPr>
        <p:spPr>
          <a:xfrm>
            <a:off x="346475" y="690490"/>
            <a:ext cx="84510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ブラウン先生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彼女が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Ms. Brown. I like her.">
            <a:hlinkClick r:id="" action="ppaction://media"/>
            <a:extLst>
              <a:ext uri="{FF2B5EF4-FFF2-40B4-BE49-F238E27FC236}">
                <a16:creationId xmlns:a16="http://schemas.microsoft.com/office/drawing/2014/main" id="{56779FD6-06B1-B713-FBE1-43F76DE6F9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27188" y="1565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4124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29B32-B339-4E62-49B2-028DA096D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EEA7228-32E9-8694-90EB-9B4371F5290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2DBE7FC-ECB2-5E93-C641-27159746E48D}"/>
              </a:ext>
            </a:extLst>
          </p:cNvPr>
          <p:cNvSpPr txBox="1"/>
          <p:nvPr/>
        </p:nvSpPr>
        <p:spPr>
          <a:xfrm>
            <a:off x="1101084" y="2409490"/>
            <a:ext cx="694183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Ms. Brown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[l---]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Ms. Brown. I like her.">
            <a:hlinkClick r:id="" action="ppaction://media"/>
            <a:extLst>
              <a:ext uri="{FF2B5EF4-FFF2-40B4-BE49-F238E27FC236}">
                <a16:creationId xmlns:a16="http://schemas.microsoft.com/office/drawing/2014/main" id="{C7BA99C9-EB25-F37B-9202-1EFC29E19F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27188" y="1565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6176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F9D84-B9DA-F24F-E62A-21632A05A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22C6308-8B63-24A2-F895-B2D484200D7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15FF1D4-7B40-AC25-8440-5B1B8A20D29D}"/>
              </a:ext>
            </a:extLst>
          </p:cNvPr>
          <p:cNvSpPr txBox="1"/>
          <p:nvPr/>
        </p:nvSpPr>
        <p:spPr>
          <a:xfrm>
            <a:off x="346480" y="2321004"/>
            <a:ext cx="84510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ブラウン先生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彼女が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hat is Ms. Brown. I like her.">
            <a:hlinkClick r:id="" action="ppaction://media"/>
            <a:extLst>
              <a:ext uri="{FF2B5EF4-FFF2-40B4-BE49-F238E27FC236}">
                <a16:creationId xmlns:a16="http://schemas.microsoft.com/office/drawing/2014/main" id="{E544FD13-9D12-7593-FE56-B56C49FF9B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627188" y="1565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4621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78210-8688-8B25-D60A-59BFA88CF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7A9C674-CDF7-E3F8-53DC-95AB8161F607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5DFB82-9298-278C-8CC5-098E03CD0022}"/>
              </a:ext>
            </a:extLst>
          </p:cNvPr>
          <p:cNvSpPr txBox="1"/>
          <p:nvPr/>
        </p:nvSpPr>
        <p:spPr>
          <a:xfrm>
            <a:off x="1142210" y="4128490"/>
            <a:ext cx="6859579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Yumi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eat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lunch</a:t>
            </a:r>
            <a:r>
              <a:rPr kumimoji="1" lang="ja-JP" altLang="en-US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with her.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E43836E-551F-1BFC-5A7F-75B7BFF3C982}"/>
              </a:ext>
            </a:extLst>
          </p:cNvPr>
          <p:cNvSpPr txBox="1"/>
          <p:nvPr/>
        </p:nvSpPr>
        <p:spPr>
          <a:xfrm>
            <a:off x="1258645" y="114013"/>
            <a:ext cx="66267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ユミ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食べます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昼食を</a:t>
            </a:r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彼女と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Yumi. I eat lunch  with her.">
            <a:hlinkClick r:id="" action="ppaction://media"/>
            <a:extLst>
              <a:ext uri="{FF2B5EF4-FFF2-40B4-BE49-F238E27FC236}">
                <a16:creationId xmlns:a16="http://schemas.microsoft.com/office/drawing/2014/main" id="{6BB2BB9A-0D19-2E99-E10A-1409CB58E5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30325" y="1125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7898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5B44D-0455-1BC5-7E5C-312F0090A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8B6D4E6-1718-5CB4-9029-0DF1F7EA9A5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A1AA5F9-AAD8-CA3C-6916-07AA62A83CFC}"/>
              </a:ext>
            </a:extLst>
          </p:cNvPr>
          <p:cNvSpPr txBox="1"/>
          <p:nvPr/>
        </p:nvSpPr>
        <p:spPr>
          <a:xfrm>
            <a:off x="367662" y="2409490"/>
            <a:ext cx="840867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Yumi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lunch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w---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Yumi. I eat lunch  with her.">
            <a:hlinkClick r:id="" action="ppaction://media"/>
            <a:extLst>
              <a:ext uri="{FF2B5EF4-FFF2-40B4-BE49-F238E27FC236}">
                <a16:creationId xmlns:a16="http://schemas.microsoft.com/office/drawing/2014/main" id="{9F5B0C36-5D68-E5F6-4241-C49E9A5B82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30325" y="1125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0802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7F3E6-4B60-6096-3353-FCC73F504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A7237B6-DB6C-9584-08A7-DA7AAABEDE3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EA8594B-54E0-8645-EE5D-0AC78B6753ED}"/>
              </a:ext>
            </a:extLst>
          </p:cNvPr>
          <p:cNvSpPr txBox="1"/>
          <p:nvPr/>
        </p:nvSpPr>
        <p:spPr>
          <a:xfrm>
            <a:off x="1258645" y="1767006"/>
            <a:ext cx="66267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ユミ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食べます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昼食を</a:t>
            </a:r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彼女と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at is Yumi. I eat lunch  with her.">
            <a:hlinkClick r:id="" action="ppaction://media"/>
            <a:extLst>
              <a:ext uri="{FF2B5EF4-FFF2-40B4-BE49-F238E27FC236}">
                <a16:creationId xmlns:a16="http://schemas.microsoft.com/office/drawing/2014/main" id="{22EB3A1F-462C-5480-05CA-A55FF9A1D1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330325" y="11255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6859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60815-557A-4035-A348-3AC6A00DE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3CD3AD7-76F9-9F24-DB0B-E07040402745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960CCBA-A77C-97F6-8A6A-58203A6CE9CF}"/>
              </a:ext>
            </a:extLst>
          </p:cNvPr>
          <p:cNvSpPr txBox="1"/>
          <p:nvPr/>
        </p:nvSpPr>
        <p:spPr>
          <a:xfrm>
            <a:off x="872318" y="4128490"/>
            <a:ext cx="739936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This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Mary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read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books</a:t>
            </a:r>
            <a:r>
              <a:rPr kumimoji="1" lang="ja-JP" altLang="en-US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with her.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23029A9-C1C0-64E0-5A24-714D38E3C248}"/>
              </a:ext>
            </a:extLst>
          </p:cNvPr>
          <p:cNvSpPr txBox="1"/>
          <p:nvPr/>
        </p:nvSpPr>
        <p:spPr>
          <a:xfrm>
            <a:off x="984324" y="114013"/>
            <a:ext cx="71753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こちらは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メアリー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読みます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本を</a:t>
            </a:r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彼女と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This is Mary. I read books  with her.">
            <a:hlinkClick r:id="" action="ppaction://media"/>
            <a:extLst>
              <a:ext uri="{FF2B5EF4-FFF2-40B4-BE49-F238E27FC236}">
                <a16:creationId xmlns:a16="http://schemas.microsoft.com/office/drawing/2014/main" id="{309E7EB2-D158-F338-C70A-BE55C6360C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65263" y="1074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2689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5FDE3-39D6-8AE6-5CDB-BEDFB2DA3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B86B263-D0C7-CB5E-ADBF-62322E5BBCD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348F87-1C76-82E8-E4FE-B59AA184B578}"/>
              </a:ext>
            </a:extLst>
          </p:cNvPr>
          <p:cNvSpPr txBox="1"/>
          <p:nvPr/>
        </p:nvSpPr>
        <p:spPr>
          <a:xfrm>
            <a:off x="183831" y="2409490"/>
            <a:ext cx="8776338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T---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Mary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books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[w---] [h--].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This is Mary. I read books  with her.">
            <a:hlinkClick r:id="" action="ppaction://media"/>
            <a:extLst>
              <a:ext uri="{FF2B5EF4-FFF2-40B4-BE49-F238E27FC236}">
                <a16:creationId xmlns:a16="http://schemas.microsoft.com/office/drawing/2014/main" id="{CED34064-7CF3-A721-40C0-DCA02E4B50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65263" y="1074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6974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9CEED-6E9A-F8B9-570A-9D362BFB9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0707339-7674-2357-385A-F33875E23A2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98293F3-022D-70D6-7E77-AAE1DF3AD90A}"/>
              </a:ext>
            </a:extLst>
          </p:cNvPr>
          <p:cNvSpPr txBox="1"/>
          <p:nvPr/>
        </p:nvSpPr>
        <p:spPr>
          <a:xfrm>
            <a:off x="984325" y="1767006"/>
            <a:ext cx="71753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こちらは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メアリー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読みます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本を</a:t>
            </a:r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彼女と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his is Mary. I read books  with her.">
            <a:hlinkClick r:id="" action="ppaction://media"/>
            <a:extLst>
              <a:ext uri="{FF2B5EF4-FFF2-40B4-BE49-F238E27FC236}">
                <a16:creationId xmlns:a16="http://schemas.microsoft.com/office/drawing/2014/main" id="{2C542228-9E16-06B1-A1E2-EA27B40B6D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465263" y="10747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5228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49544-C205-8CB1-D1D0-88722AE22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B718541-0614-BDC3-BA22-22F44FD44F1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699C3A6-2577-703D-6F5C-8535736D9E39}"/>
              </a:ext>
            </a:extLst>
          </p:cNvPr>
          <p:cNvSpPr txBox="1"/>
          <p:nvPr/>
        </p:nvSpPr>
        <p:spPr>
          <a:xfrm>
            <a:off x="1228833" y="2409490"/>
            <a:ext cx="668633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brother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[H--] name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Bob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 have a brother. His name is Bob.">
            <a:hlinkClick r:id="" action="ppaction://media"/>
            <a:extLst>
              <a:ext uri="{FF2B5EF4-FFF2-40B4-BE49-F238E27FC236}">
                <a16:creationId xmlns:a16="http://schemas.microsoft.com/office/drawing/2014/main" id="{1A188CC9-E218-6D02-A481-BC0EEDA0DF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03388" y="1903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789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B16C5-E663-F12A-6EA4-47D0D1018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6F6E79CD-88D5-BD5E-BBDF-5F33E0AA4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6" y="1022215"/>
            <a:ext cx="8657070" cy="621846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519CAD9-14F7-4DBB-D2B8-6FED624F43C6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6AF066-DA60-9D9C-E02F-8FA35D2F603B}"/>
              </a:ext>
            </a:extLst>
          </p:cNvPr>
          <p:cNvSpPr txBox="1"/>
          <p:nvPr/>
        </p:nvSpPr>
        <p:spPr>
          <a:xfrm>
            <a:off x="537493" y="3677650"/>
            <a:ext cx="806901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These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friends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These = my friends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5133AFA-6AEA-8859-46A5-C5F752237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8BBA4FA-7281-F937-C66F-181B374F5918}"/>
              </a:ext>
            </a:extLst>
          </p:cNvPr>
          <p:cNvSpPr txBox="1"/>
          <p:nvPr/>
        </p:nvSpPr>
        <p:spPr>
          <a:xfrm>
            <a:off x="1032444" y="1748665"/>
            <a:ext cx="24473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こちらは私の友達です。</a:t>
            </a:r>
          </a:p>
        </p:txBody>
      </p:sp>
    </p:spTree>
    <p:extLst>
      <p:ext uri="{BB962C8B-B14F-4D97-AF65-F5344CB8AC3E}">
        <p14:creationId xmlns:p14="http://schemas.microsoft.com/office/powerpoint/2010/main" val="1178214490"/>
      </p:ext>
    </p:extLst>
  </p:cSld>
  <p:clrMapOvr>
    <a:masterClrMapping/>
  </p:clrMapOvr>
  <p:transition spd="slow">
    <p:push dir="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53AC2-E43F-B53A-E4D9-C9CF58770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D073A0D0-4CA4-5150-B7D3-F4DEBC155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6" y="917440"/>
            <a:ext cx="8657070" cy="621846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26BAFFD-C9DC-E43D-B102-46B0CCB07F0A}"/>
              </a:ext>
            </a:extLst>
          </p:cNvPr>
          <p:cNvSpPr/>
          <p:nvPr/>
        </p:nvSpPr>
        <p:spPr>
          <a:xfrm>
            <a:off x="0" y="2228849"/>
            <a:ext cx="9144000" cy="4629151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38B8CF5-401E-8F2D-4BBE-8655DA10D96D}"/>
              </a:ext>
            </a:extLst>
          </p:cNvPr>
          <p:cNvSpPr txBox="1"/>
          <p:nvPr/>
        </p:nvSpPr>
        <p:spPr>
          <a:xfrm>
            <a:off x="537493" y="2477500"/>
            <a:ext cx="8069014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school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「学校へ」という意味をもち、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</a:p>
          <a:p>
            <a:pPr algn="just"/>
            <a:endParaRPr kumimoji="1" lang="ja-JP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with them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「彼らと（一緒に）」という意味をもち、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go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この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は前の文で紹介された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friends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指しています。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DAC1E1E-C17C-81D0-B739-2441BFAEC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B4B2694-DEB9-3363-0E92-DBBE2E13AE1F}"/>
              </a:ext>
            </a:extLst>
          </p:cNvPr>
          <p:cNvSpPr txBox="1"/>
          <p:nvPr/>
        </p:nvSpPr>
        <p:spPr>
          <a:xfrm>
            <a:off x="3534344" y="1643890"/>
            <a:ext cx="29236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私は彼らと学校へ行きます。</a:t>
            </a:r>
          </a:p>
        </p:txBody>
      </p:sp>
    </p:spTree>
    <p:extLst>
      <p:ext uri="{BB962C8B-B14F-4D97-AF65-F5344CB8AC3E}">
        <p14:creationId xmlns:p14="http://schemas.microsoft.com/office/powerpoint/2010/main" val="3176598772"/>
      </p:ext>
    </p:extLst>
  </p:cSld>
  <p:clrMapOvr>
    <a:masterClrMapping/>
  </p:clrMapOvr>
  <p:transition spd="slow">
    <p:push dir="u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C4BA2-B4A3-220E-864E-9A62087BE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5E61B07-8222-3203-5D1B-3A0D136C7D59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CEFA202-3B53-B5B6-D0B3-10FC889AD189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FEE1F8A-E064-7BA0-FD77-15641B42F8B3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9667DB3-137D-4BE8-B67E-95842A5FCE71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EF396386-9D4A-80AC-40C3-4575383A7BAC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7555132"/>
      </p:ext>
    </p:extLst>
  </p:cSld>
  <p:clrMapOvr>
    <a:masterClrMapping/>
  </p:clrMapOvr>
  <p:transition spd="slow">
    <p:push dir="u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120F4-550E-CC82-A87E-B601D2C5E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CB4E987-2D9C-E535-3582-C12807994F28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64BE348-628D-758B-4CE6-2C7AF15D56B3}"/>
              </a:ext>
            </a:extLst>
          </p:cNvPr>
          <p:cNvSpPr txBox="1"/>
          <p:nvPr/>
        </p:nvSpPr>
        <p:spPr>
          <a:xfrm>
            <a:off x="1016202" y="3620659"/>
            <a:ext cx="7111593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These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friends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go</a:t>
            </a:r>
            <a:r>
              <a:rPr kumimoji="1" lang="ja-JP" altLang="en-US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school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with them.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8D1A0D-541F-B6C6-2F9D-5FFC5060AF43}"/>
              </a:ext>
            </a:extLst>
          </p:cNvPr>
          <p:cNvSpPr txBox="1"/>
          <p:nvPr/>
        </p:nvSpPr>
        <p:spPr>
          <a:xfrm>
            <a:off x="941293" y="96013"/>
            <a:ext cx="72614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私の友達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行きます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学校へ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彼らと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These are my friends. I go  to school with them.">
            <a:hlinkClick r:id="" action="ppaction://media"/>
            <a:extLst>
              <a:ext uri="{FF2B5EF4-FFF2-40B4-BE49-F238E27FC236}">
                <a16:creationId xmlns:a16="http://schemas.microsoft.com/office/drawing/2014/main" id="{DF59F590-0943-04A3-39AF-A11E69833E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62063" y="1166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1128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39BC4-E384-5C7E-301F-03F693D27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007992D-99EA-613D-04EC-1CDDDC2C4CB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7D1D61D-6A63-71F3-3A47-0A91C4F66A76}"/>
              </a:ext>
            </a:extLst>
          </p:cNvPr>
          <p:cNvSpPr txBox="1"/>
          <p:nvPr/>
        </p:nvSpPr>
        <p:spPr>
          <a:xfrm>
            <a:off x="529616" y="1901659"/>
            <a:ext cx="8084768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These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[m-] friends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[g-]</a:t>
            </a:r>
            <a:r>
              <a:rPr kumimoji="1" lang="ja-JP" altLang="en-US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school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with [t---].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hese are my friends. I go  to school with them.">
            <a:hlinkClick r:id="" action="ppaction://media"/>
            <a:extLst>
              <a:ext uri="{FF2B5EF4-FFF2-40B4-BE49-F238E27FC236}">
                <a16:creationId xmlns:a16="http://schemas.microsoft.com/office/drawing/2014/main" id="{AC5C1685-9DB8-A070-FD62-EC80A996EA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62063" y="1166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6213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24CC2-163A-3C4B-427D-E858E53C6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C62856F-DBC8-61CE-0C3E-CBABB71ABDC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00FAE84-A3A6-2253-E657-4D086CE3F930}"/>
              </a:ext>
            </a:extLst>
          </p:cNvPr>
          <p:cNvSpPr txBox="1"/>
          <p:nvPr/>
        </p:nvSpPr>
        <p:spPr>
          <a:xfrm>
            <a:off x="941294" y="1767006"/>
            <a:ext cx="72614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私の友達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行きます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学校へ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彼らと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hese are my friends. I go  to school with them.">
            <a:hlinkClick r:id="" action="ppaction://media"/>
            <a:extLst>
              <a:ext uri="{FF2B5EF4-FFF2-40B4-BE49-F238E27FC236}">
                <a16:creationId xmlns:a16="http://schemas.microsoft.com/office/drawing/2014/main" id="{4C35D3AF-796E-E23F-CA7C-4BA03DCE4F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62063" y="1166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4938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46F40-E7DD-4295-F721-371DE0FE2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EDB676B-59F0-6F4E-8B29-214D3E8EE1B4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D3F9FB4-4932-3E51-BCF0-80668467ACAA}"/>
              </a:ext>
            </a:extLst>
          </p:cNvPr>
          <p:cNvSpPr txBox="1"/>
          <p:nvPr/>
        </p:nvSpPr>
        <p:spPr>
          <a:xfrm>
            <a:off x="1016202" y="3620659"/>
            <a:ext cx="7111593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These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friends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go</a:t>
            </a:r>
            <a:r>
              <a:rPr kumimoji="1" lang="ja-JP" altLang="en-US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to 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library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with them.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9F62E15-10EC-2E9E-0D1C-BBA0EF5766E1}"/>
              </a:ext>
            </a:extLst>
          </p:cNvPr>
          <p:cNvSpPr txBox="1"/>
          <p:nvPr/>
        </p:nvSpPr>
        <p:spPr>
          <a:xfrm>
            <a:off x="701934" y="105013"/>
            <a:ext cx="77401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私の友達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行きます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図書館へ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彼らと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These are my friends. I go  to the library with them.">
            <a:hlinkClick r:id="" action="ppaction://media"/>
            <a:extLst>
              <a:ext uri="{FF2B5EF4-FFF2-40B4-BE49-F238E27FC236}">
                <a16:creationId xmlns:a16="http://schemas.microsoft.com/office/drawing/2014/main" id="{5C7F0394-221A-5B40-0A33-D42DBB5FC6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36725" y="1176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8398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2CC0D-EB65-9053-D90D-FE9E5E971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5394088-4CDD-54D0-E6E5-3ABBFDCDAE2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A9EE22-0559-B911-4BC9-4F7FABD4C3F8}"/>
              </a:ext>
            </a:extLst>
          </p:cNvPr>
          <p:cNvSpPr txBox="1"/>
          <p:nvPr/>
        </p:nvSpPr>
        <p:spPr>
          <a:xfrm>
            <a:off x="383142" y="1901659"/>
            <a:ext cx="8377716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These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[m-] [f------]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[g-]</a:t>
            </a:r>
            <a:r>
              <a:rPr kumimoji="1" lang="ja-JP" altLang="en-US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[t-] [</a:t>
            </a:r>
            <a:r>
              <a:rPr kumimoji="1" lang="en-US" altLang="ja-JP" sz="4400" u="sng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t--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library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 [t---].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hese are my friends. I go  to the library with them.">
            <a:hlinkClick r:id="" action="ppaction://media"/>
            <a:extLst>
              <a:ext uri="{FF2B5EF4-FFF2-40B4-BE49-F238E27FC236}">
                <a16:creationId xmlns:a16="http://schemas.microsoft.com/office/drawing/2014/main" id="{5084BFB7-A631-3DB9-7F11-5DCFFDFC93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36725" y="1176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5960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5C094-FBFC-3A0F-80ED-A49BA0A44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E8CF5DC-F4DC-62A6-56E8-7AF4603C01E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25CBAC-1E45-7611-ED46-5BF27011D3CA}"/>
              </a:ext>
            </a:extLst>
          </p:cNvPr>
          <p:cNvSpPr txBox="1"/>
          <p:nvPr/>
        </p:nvSpPr>
        <p:spPr>
          <a:xfrm>
            <a:off x="740277" y="1767006"/>
            <a:ext cx="766344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私の友達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行きます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図書館へ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彼らと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hese are my friends. I go  to the library with them.">
            <a:hlinkClick r:id="" action="ppaction://media"/>
            <a:extLst>
              <a:ext uri="{FF2B5EF4-FFF2-40B4-BE49-F238E27FC236}">
                <a16:creationId xmlns:a16="http://schemas.microsoft.com/office/drawing/2014/main" id="{95D0D96D-73EE-DDCD-0C6F-07EE5EFD4C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36725" y="11763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0106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C609B-6813-1B6E-5C39-3DBC060CD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E855892-91A4-91F4-C7FE-30EB6ED72B09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6CAC7D9-4E37-C829-0FAF-7C3415D4B64B}"/>
              </a:ext>
            </a:extLst>
          </p:cNvPr>
          <p:cNvSpPr txBox="1"/>
          <p:nvPr/>
        </p:nvSpPr>
        <p:spPr>
          <a:xfrm>
            <a:off x="1016201" y="4128490"/>
            <a:ext cx="711159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These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are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my sisters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like</a:t>
            </a:r>
            <a:r>
              <a:rPr kumimoji="1" lang="ja-JP" altLang="en-US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D14DE8-8345-BEA0-111B-592FB04C61F9}"/>
              </a:ext>
            </a:extLst>
          </p:cNvPr>
          <p:cNvSpPr txBox="1"/>
          <p:nvPr/>
        </p:nvSpPr>
        <p:spPr>
          <a:xfrm>
            <a:off x="941292" y="644654"/>
            <a:ext cx="72614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私の妹達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彼女らが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These are my sisters. I like them.">
            <a:hlinkClick r:id="" action="ppaction://media"/>
            <a:extLst>
              <a:ext uri="{FF2B5EF4-FFF2-40B4-BE49-F238E27FC236}">
                <a16:creationId xmlns:a16="http://schemas.microsoft.com/office/drawing/2014/main" id="{9E2B2DCE-B188-1140-95E5-60C4AE92DC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58863" y="1912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7500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E7163-D765-2D6E-E4E4-916A27F0E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FEB209-6B48-3650-86F1-262BDE5322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8352-F5B5-A342-5949-95DF2A623439}"/>
              </a:ext>
            </a:extLst>
          </p:cNvPr>
          <p:cNvSpPr txBox="1"/>
          <p:nvPr/>
        </p:nvSpPr>
        <p:spPr>
          <a:xfrm>
            <a:off x="1370692" y="2321004"/>
            <a:ext cx="66177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私には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 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兄が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彼の名前は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ボブ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 have a brother. His name is Bob.">
            <a:hlinkClick r:id="" action="ppaction://media"/>
            <a:extLst>
              <a:ext uri="{FF2B5EF4-FFF2-40B4-BE49-F238E27FC236}">
                <a16:creationId xmlns:a16="http://schemas.microsoft.com/office/drawing/2014/main" id="{6C54FA4E-81DE-4263-BE54-D84857FA3D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703388" y="19034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053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685E9-4753-DF13-839B-5C46F4504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2C74307-DCE5-0F74-9A2F-DE0F373BB3F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D957C46-0B9F-ED5D-7D70-89345792BA51}"/>
              </a:ext>
            </a:extLst>
          </p:cNvPr>
          <p:cNvSpPr txBox="1"/>
          <p:nvPr/>
        </p:nvSpPr>
        <p:spPr>
          <a:xfrm>
            <a:off x="372384" y="2409490"/>
            <a:ext cx="8399231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[a--]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[m-] sisters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ja-JP" altLang="en-US" sz="4400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t---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These are my sisters. I like them.">
            <a:hlinkClick r:id="" action="ppaction://media"/>
            <a:extLst>
              <a:ext uri="{FF2B5EF4-FFF2-40B4-BE49-F238E27FC236}">
                <a16:creationId xmlns:a16="http://schemas.microsoft.com/office/drawing/2014/main" id="{3773CDF2-1D03-4853-E612-E65890B975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58863" y="1912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7284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46ED3-C252-65A0-AC45-9DE02DC53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7F155D8-FF92-3425-7F8B-887F409752F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9FAD91E-AB62-A372-BCC6-D7F29B4BAD0F}"/>
              </a:ext>
            </a:extLst>
          </p:cNvPr>
          <p:cNvSpPr txBox="1"/>
          <p:nvPr/>
        </p:nvSpPr>
        <p:spPr>
          <a:xfrm>
            <a:off x="941294" y="2321004"/>
            <a:ext cx="72614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私の妹達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好きです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彼女らが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These are my sisters. I like them.">
            <a:hlinkClick r:id="" action="ppaction://media"/>
            <a:extLst>
              <a:ext uri="{FF2B5EF4-FFF2-40B4-BE49-F238E27FC236}">
                <a16:creationId xmlns:a16="http://schemas.microsoft.com/office/drawing/2014/main" id="{BF0CA422-08D5-E1FE-89DA-22EF3854F3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58863" y="19129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7827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18022-9916-0ABA-F48D-B65735F3D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94BCFE9-ACAC-776B-FBBD-94706941D3DB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7D76777-B3D2-1BA9-1442-B381543CA1CE}"/>
              </a:ext>
            </a:extLst>
          </p:cNvPr>
          <p:cNvSpPr txBox="1"/>
          <p:nvPr/>
        </p:nvSpPr>
        <p:spPr>
          <a:xfrm>
            <a:off x="1693877" y="4128490"/>
            <a:ext cx="5756245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have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brother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His name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Jun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03FF7F-4D2C-EDAD-0F3D-86FCE14FF9D8}"/>
              </a:ext>
            </a:extLst>
          </p:cNvPr>
          <p:cNvSpPr txBox="1"/>
          <p:nvPr/>
        </p:nvSpPr>
        <p:spPr>
          <a:xfrm>
            <a:off x="975798" y="690490"/>
            <a:ext cx="71923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私には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います </a:t>
            </a:r>
            <a:r>
              <a:rPr kumimoji="1" lang="ja-JP" altLang="en-US" sz="48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弟</a:t>
            </a: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彼の名前は </a:t>
            </a:r>
            <a:r>
              <a:rPr kumimoji="1" lang="ja-JP" altLang="en-US" sz="48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ジュン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have a brother. His name is Jun.">
            <a:hlinkClick r:id="" action="ppaction://media"/>
            <a:extLst>
              <a:ext uri="{FF2B5EF4-FFF2-40B4-BE49-F238E27FC236}">
                <a16:creationId xmlns:a16="http://schemas.microsoft.com/office/drawing/2014/main" id="{D5A8B301-834B-696B-4E88-451EF9734D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52525" y="2309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4107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375FA-01A2-746B-467E-5A7B49CB3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6DD8CEC-47F7-7BCB-481F-628BC13D6B2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642547D-1B98-8A88-94A1-5B3C5623D1FE}"/>
              </a:ext>
            </a:extLst>
          </p:cNvPr>
          <p:cNvSpPr txBox="1"/>
          <p:nvPr/>
        </p:nvSpPr>
        <p:spPr>
          <a:xfrm>
            <a:off x="1228833" y="2409490"/>
            <a:ext cx="6686333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[h---]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[b------]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[H--] [n---]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-]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Jun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r>
              <a:rPr kumimoji="1" lang="ja-JP" altLang="en-US" sz="44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 have a brother. His name is Jun.">
            <a:hlinkClick r:id="" action="ppaction://media"/>
            <a:extLst>
              <a:ext uri="{FF2B5EF4-FFF2-40B4-BE49-F238E27FC236}">
                <a16:creationId xmlns:a16="http://schemas.microsoft.com/office/drawing/2014/main" id="{C7D241EE-4C68-231A-5E90-A64C6EBFFB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52525" y="23098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729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16306</TotalTime>
  <Words>1627</Words>
  <Application>Microsoft Office PowerPoint</Application>
  <PresentationFormat>画面に合わせる (4:3)</PresentationFormat>
  <Paragraphs>286</Paragraphs>
  <Slides>71</Slides>
  <Notes>54</Notes>
  <HiddenSlides>0</HiddenSlides>
  <MMClips>54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71</vt:i4>
      </vt:variant>
    </vt:vector>
  </HeadingPairs>
  <TitlesOfParts>
    <vt:vector size="78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2055</cp:revision>
  <cp:lastPrinted>2016-06-23T16:36:17Z</cp:lastPrinted>
  <dcterms:created xsi:type="dcterms:W3CDTF">2016-05-30T03:13:09Z</dcterms:created>
  <dcterms:modified xsi:type="dcterms:W3CDTF">2025-09-30T05:12:54Z</dcterms:modified>
</cp:coreProperties>
</file>