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57" r:id="rId2"/>
    <p:sldId id="3445" r:id="rId3"/>
    <p:sldId id="2531" r:id="rId4"/>
    <p:sldId id="3610" r:id="rId5"/>
    <p:sldId id="3611" r:id="rId6"/>
    <p:sldId id="3612" r:id="rId7"/>
    <p:sldId id="3613" r:id="rId8"/>
    <p:sldId id="3614" r:id="rId9"/>
    <p:sldId id="360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3169997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No.11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代名詞（所有格・目的格）</a:t>
            </a:r>
            <a:endParaRPr kumimoji="0" lang="ja-JP" altLang="ja-JP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0">
            <a:extLst>
              <a:ext uri="{FF2B5EF4-FFF2-40B4-BE49-F238E27FC236}">
                <a16:creationId xmlns:a16="http://schemas.microsoft.com/office/drawing/2014/main" id="{A2934EFC-2064-D5D2-46BA-780D6911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代名詞（所有格・目的格）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09355D-C56F-AA42-1A28-C5AB75B1468A}"/>
              </a:ext>
            </a:extLst>
          </p:cNvPr>
          <p:cNvSpPr/>
          <p:nvPr/>
        </p:nvSpPr>
        <p:spPr>
          <a:xfrm>
            <a:off x="834473" y="3962352"/>
            <a:ext cx="768871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E48FBC-BA5E-F7D5-FEA4-FD1604CAEC02}"/>
              </a:ext>
            </a:extLst>
          </p:cNvPr>
          <p:cNvSpPr/>
          <p:nvPr/>
        </p:nvSpPr>
        <p:spPr>
          <a:xfrm>
            <a:off x="557670" y="4362961"/>
            <a:ext cx="468944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2849983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7" y="3235450"/>
            <a:ext cx="222841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65307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0" y="2150774"/>
            <a:ext cx="582208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P.38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・すでに出ている名詞の代わりに使う語などを代名詞といい、文の中での意味や働きによって形がかわる。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・「～の」という意味を表すものを所有格といい、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〈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所有格＋名詞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の形で使う。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・「～を［に］」という意味を表し、動詞の目的語や前置詞の目的語として働くものを目的格という。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1FD012-9034-C3F0-D1EC-8222A512D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6" y="1149743"/>
            <a:ext cx="8658000" cy="547954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AS_G1_11_01_kihon">
            <a:hlinkClick r:id="" action="ppaction://media"/>
            <a:extLst>
              <a:ext uri="{FF2B5EF4-FFF2-40B4-BE49-F238E27FC236}">
                <a16:creationId xmlns:a16="http://schemas.microsoft.com/office/drawing/2014/main" id="{6DBBF0DF-61D0-C109-1486-3646787B57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0150" y="1228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P.39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～と（いっしょに）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97AC98A-4CA1-9306-DF8E-62E992254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51074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8921811-3EE5-6D3B-80FF-A4B74D5AC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8"/>
            <a:ext cx="8697600" cy="551074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3160332" y="3300884"/>
            <a:ext cx="250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      her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DF170A-F1AA-3D5B-ADF1-A6800D0B19CB}"/>
              </a:ext>
            </a:extLst>
          </p:cNvPr>
          <p:cNvSpPr txBox="1"/>
          <p:nvPr/>
        </p:nvSpPr>
        <p:spPr>
          <a:xfrm>
            <a:off x="2693607" y="4508846"/>
            <a:ext cx="250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      him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D0C06A-BB77-7BF9-3571-F4F4BD400E6E}"/>
              </a:ext>
            </a:extLst>
          </p:cNvPr>
          <p:cNvSpPr txBox="1"/>
          <p:nvPr/>
        </p:nvSpPr>
        <p:spPr>
          <a:xfrm>
            <a:off x="2760282" y="5699225"/>
            <a:ext cx="270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     them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AS_G1_11_03_kihon_t_1">
            <a:hlinkClick r:id="" action="ppaction://media"/>
            <a:extLst>
              <a:ext uri="{FF2B5EF4-FFF2-40B4-BE49-F238E27FC236}">
                <a16:creationId xmlns:a16="http://schemas.microsoft.com/office/drawing/2014/main" id="{CE77E876-C54F-422A-E0B9-9B3977C4CB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69500" y="1423461"/>
            <a:ext cx="406400" cy="406400"/>
          </a:xfrm>
          <a:prstGeom prst="rect">
            <a:avLst/>
          </a:prstGeom>
        </p:spPr>
      </p:pic>
      <p:pic>
        <p:nvPicPr>
          <p:cNvPr id="13" name="AS_G1_11_03_kihon_t_1">
            <a:hlinkClick r:id="" action="ppaction://media"/>
            <a:extLst>
              <a:ext uri="{FF2B5EF4-FFF2-40B4-BE49-F238E27FC236}">
                <a16:creationId xmlns:a16="http://schemas.microsoft.com/office/drawing/2014/main" id="{B190A479-8985-15C9-BFB9-EBE12CAE70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69500" y="13101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9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ACAE7B-9D3A-094B-6FF3-0EFADC88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60916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933B5E-3FF5-5969-F77E-884D8A904519}"/>
              </a:ext>
            </a:extLst>
          </p:cNvPr>
          <p:cNvSpPr txBox="1"/>
          <p:nvPr/>
        </p:nvSpPr>
        <p:spPr>
          <a:xfrm>
            <a:off x="1264858" y="3310150"/>
            <a:ext cx="566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     dictionary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9C72FA-B776-6AFA-0368-54EA640AF971}"/>
              </a:ext>
            </a:extLst>
          </p:cNvPr>
          <p:cNvSpPr txBox="1"/>
          <p:nvPr/>
        </p:nvSpPr>
        <p:spPr>
          <a:xfrm>
            <a:off x="1264937" y="4510729"/>
            <a:ext cx="439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sister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AF24DB-0CD5-7135-9483-EEA95BEA85AB}"/>
              </a:ext>
            </a:extLst>
          </p:cNvPr>
          <p:cNvSpPr txBox="1"/>
          <p:nvPr/>
        </p:nvSpPr>
        <p:spPr>
          <a:xfrm>
            <a:off x="1264937" y="5711308"/>
            <a:ext cx="403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dog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EBB9106-15DD-6D29-4E1D-DF85C2635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6"/>
            <a:ext cx="8830800" cy="279904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eat lunch with them.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9" name="AS_G1_11_04_kihon_t_2">
            <a:hlinkClick r:id="" action="ppaction://media"/>
            <a:extLst>
              <a:ext uri="{FF2B5EF4-FFF2-40B4-BE49-F238E27FC236}">
                <a16:creationId xmlns:a16="http://schemas.microsoft.com/office/drawing/2014/main" id="{5C564164-BBC7-F928-DFF5-CA5CABE491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87050" y="1776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16306</TotalTime>
  <Words>232</Words>
  <Application>Microsoft Office PowerPoint</Application>
  <PresentationFormat>画面に合わせる (4:3)</PresentationFormat>
  <Paragraphs>26</Paragraphs>
  <Slides>9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2055</cp:revision>
  <cp:lastPrinted>2016-06-23T16:36:17Z</cp:lastPrinted>
  <dcterms:created xsi:type="dcterms:W3CDTF">2016-05-30T03:13:09Z</dcterms:created>
  <dcterms:modified xsi:type="dcterms:W3CDTF">2025-09-30T05:11:04Z</dcterms:modified>
</cp:coreProperties>
</file>