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6" r:id="rId2"/>
    <p:sldId id="3647" r:id="rId3"/>
    <p:sldId id="2056" r:id="rId4"/>
    <p:sldId id="2057" r:id="rId5"/>
    <p:sldId id="2058" r:id="rId6"/>
    <p:sldId id="2059" r:id="rId7"/>
    <p:sldId id="2060" r:id="rId8"/>
    <p:sldId id="2061" r:id="rId9"/>
    <p:sldId id="2062" r:id="rId10"/>
    <p:sldId id="2063" r:id="rId11"/>
    <p:sldId id="2064" r:id="rId12"/>
    <p:sldId id="2065" r:id="rId13"/>
    <p:sldId id="2066" r:id="rId14"/>
    <p:sldId id="2067" r:id="rId15"/>
    <p:sldId id="2068" r:id="rId16"/>
    <p:sldId id="2069" r:id="rId17"/>
    <p:sldId id="2070" r:id="rId18"/>
    <p:sldId id="2071" r:id="rId19"/>
    <p:sldId id="2072" r:id="rId20"/>
    <p:sldId id="3509" r:id="rId21"/>
    <p:sldId id="3510" r:id="rId22"/>
    <p:sldId id="3511" r:id="rId23"/>
    <p:sldId id="3512" r:id="rId24"/>
    <p:sldId id="3513" r:id="rId25"/>
    <p:sldId id="3514" r:id="rId26"/>
    <p:sldId id="3515" r:id="rId27"/>
    <p:sldId id="2129" r:id="rId28"/>
    <p:sldId id="2130" r:id="rId29"/>
    <p:sldId id="2131" r:id="rId30"/>
    <p:sldId id="3516" r:id="rId31"/>
    <p:sldId id="3517" r:id="rId32"/>
    <p:sldId id="3518" r:id="rId33"/>
    <p:sldId id="3622" r:id="rId34"/>
    <p:sldId id="4288" r:id="rId35"/>
    <p:sldId id="4289" r:id="rId36"/>
    <p:sldId id="4290" r:id="rId37"/>
    <p:sldId id="4291" r:id="rId38"/>
    <p:sldId id="4292" r:id="rId39"/>
    <p:sldId id="4293" r:id="rId40"/>
    <p:sldId id="4294" r:id="rId41"/>
    <p:sldId id="4295" r:id="rId42"/>
    <p:sldId id="4296" r:id="rId43"/>
    <p:sldId id="4297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ADB5BE26-3845-47FE-A04F-D385040477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752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ボール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F75A01AD-DCB7-4219-80C6-6E8D0DAD8D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49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どうぞ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19DC9406-10E2-4C21-8D0B-CB5980FDE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87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1C6D410F-88B0-4555-8E4B-91A7A8BE82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22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どうぞ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2CD2F516-B114-4E5E-9EBA-3D45A5FA7C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206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313112-1A4F-4DCF-B9FA-35ED4C94802B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D903B1-168A-4F73-AAE7-B01CEA821334}"/>
                </a:ext>
              </a:extLst>
            </p:cNvPr>
            <p:cNvSpPr txBox="1"/>
            <p:nvPr/>
          </p:nvSpPr>
          <p:spPr>
            <a:xfrm>
              <a:off x="1673087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助ける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14210C-0D73-46CF-A140-B89C970A0D8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7CB16F9D-BECC-4A46-A36A-F80E2AC9E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35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AF5939D1-E2B7-499B-A272-978457512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20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780C64E-875A-4C00-8241-AFE6729203C8}"/>
              </a:ext>
            </a:extLst>
          </p:cNvPr>
          <p:cNvSpPr txBox="1"/>
          <p:nvPr/>
        </p:nvSpPr>
        <p:spPr>
          <a:xfrm>
            <a:off x="1673087" y="2028617"/>
            <a:ext cx="57978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を手伝う、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助ける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13288F8D-52B6-4237-8542-521941010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951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77630B-54BC-408F-9CC3-EF3FF1EB5C29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61391" y="4007635"/>
              <a:ext cx="74212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8C55C27C-E80C-45E4-B3EB-3DD19240F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17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CCB08CC8-BCD4-4CE9-836E-0E4A7A191D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6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321005"/>
            <a:ext cx="80043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6B8551AA-0AC3-4B35-A4E3-E20E4B81D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061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313112-1A4F-4DCF-B9FA-35ED4C94802B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D903B1-168A-4F73-AAE7-B01CEA821334}"/>
                </a:ext>
              </a:extLst>
            </p:cNvPr>
            <p:cNvSpPr txBox="1"/>
            <p:nvPr/>
          </p:nvSpPr>
          <p:spPr>
            <a:xfrm>
              <a:off x="1818859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である、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になる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14210C-0D73-46CF-A140-B89C970A0D8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12AC32A1-16FD-49D6-B710-FB20E48D55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85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AC9221-9773-485C-9A2E-F11D2FA168B5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1F16B41A-86F0-4914-992B-DC1E90C95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638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F67ED95-F0C0-470A-BF7E-A855F28A8D8B}"/>
              </a:ext>
            </a:extLst>
          </p:cNvPr>
          <p:cNvSpPr txBox="1"/>
          <p:nvPr/>
        </p:nvSpPr>
        <p:spPr>
          <a:xfrm>
            <a:off x="1818859" y="2028617"/>
            <a:ext cx="57978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である、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になる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99236CAC-2931-4A14-9FD2-239F770855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5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静かな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q----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E5539F33-3AE4-4A98-BED1-CC2252CA3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93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71248741-B746-413B-AF52-CD15248DE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2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4E26607D-4A18-4C59-9F4D-C5E0796BA0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9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2C45158-1B1A-4028-8DC9-85D6F07D552A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17B5A428-0C15-4581-BD8C-D83882AD9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17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1852941C-721D-43C6-980B-538080067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679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を話す</a:t>
            </a:r>
          </a:p>
        </p:txBody>
      </p:sp>
      <p:pic>
        <p:nvPicPr>
          <p:cNvPr id="5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441C642E-9E87-429B-8E1C-C855B1BF4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37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92E6D6-D2E0-444A-98C8-99B8E9FF98C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10F313F2-B16D-456A-8E2D-6647E69F5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349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313112-1A4F-4DCF-B9FA-35ED4C94802B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D903B1-168A-4F73-AAE7-B01CEA821334}"/>
                </a:ext>
              </a:extLst>
            </p:cNvPr>
            <p:cNvSpPr txBox="1"/>
            <p:nvPr/>
          </p:nvSpPr>
          <p:spPr>
            <a:xfrm>
              <a:off x="1368285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を閉じる、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閉める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14210C-0D73-46CF-A140-B89C970A0D8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32EE84BE-E5A8-4EBC-874A-D2A2E8A5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EC3EAD4-5D24-F7FD-923D-D899A82ADAA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735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AC9221-9773-485C-9A2E-F11D2FA168B5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close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49288B88-BD31-4C8B-9F99-8E19280FB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A9AE77D-6C70-06E6-338B-E70D907CED5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821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81ED64-3660-4586-AD00-19AA141F94BE}"/>
              </a:ext>
            </a:extLst>
          </p:cNvPr>
          <p:cNvSpPr txBox="1"/>
          <p:nvPr/>
        </p:nvSpPr>
        <p:spPr>
          <a:xfrm>
            <a:off x="1368285" y="2028617"/>
            <a:ext cx="57978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を閉じる、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閉める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64D68E21-D01B-400E-BC48-87B8C5BDB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75692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C56A5-E241-909F-6247-F9C3222EB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622A3F1-B5E9-A0F9-38F7-72B3375C6A2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45EA8D-492F-3934-91D2-A5225F660A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9DC2FD7-7252-EDD0-DF4B-4C3EE1D45B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FD9EE17-8C54-DE19-95DE-EDA1A4B3B18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7DA28C-6FA4-8283-8DEB-DD964AB7D35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563193-DF08-04F1-AC95-BC2F1A0D00F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669ED285-53FB-AD21-367D-2CAD1BA29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AC6A9B2-33AA-6867-F057-FE40A0BFD025}"/>
              </a:ext>
            </a:extLst>
          </p:cNvPr>
          <p:cNvSpPr/>
          <p:nvPr/>
        </p:nvSpPr>
        <p:spPr>
          <a:xfrm flipH="1">
            <a:off x="3429000" y="34925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03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D77B7-3FCF-3915-06A3-D4490081C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CC2932D-1518-56E4-98A6-C498590B3A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D74FAD1-E74F-5AE3-3124-D3BB501AF6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52F8BB-932B-3140-BF5B-D968FCCCBBA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498720-0CF2-872B-F717-2543024824C0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FEF034E-576D-1B8F-B8A2-858FF5F7282F}"/>
                </a:ext>
              </a:extLst>
            </p:cNvPr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8FE92D6-18E1-EE36-C268-CB9943E2ACDA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4745D091-93DC-BD8D-3BFD-DE0E693DD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C2DEAA-4317-D760-2350-20D69C5370BC}"/>
              </a:ext>
            </a:extLst>
          </p:cNvPr>
          <p:cNvSpPr/>
          <p:nvPr/>
        </p:nvSpPr>
        <p:spPr>
          <a:xfrm flipH="1">
            <a:off x="3251200" y="3519516"/>
            <a:ext cx="264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46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98163-F408-A90F-3D58-3D90FD86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781DEE-647D-8042-744F-67E6E269824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D10D522-F226-8245-C7FE-A0C7A9CF4C4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C3CF6E-907A-A099-319C-A246CBCD852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CC79A8-4480-9372-0631-9D7E21BE92D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AFE2DA6-C937-4D4D-7A45-EB51B52882EB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ボール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8682B3-CDA4-C3E4-A3BA-08059209ECA6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8F0802B8-8515-4439-4ED1-D6582FF60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8E5170D-0944-2E70-4ADE-B086E4E47571}"/>
              </a:ext>
            </a:extLst>
          </p:cNvPr>
          <p:cNvSpPr/>
          <p:nvPr/>
        </p:nvSpPr>
        <p:spPr>
          <a:xfrm flipH="1">
            <a:off x="3276600" y="3429000"/>
            <a:ext cx="2590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796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2C080-CA64-13BE-BB68-145CD6274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EDF4693-8C7E-DA20-EDBD-868560B41E6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A5E669-14D6-2687-E050-288279C53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24AFCB-E666-1117-EF96-260C679244F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8BF5E0-4192-47CB-45FF-D2B64D3B7359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410356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7CE2B56-4AD2-E40F-3769-7AFCC7D5F0BE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どうぞ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3D391B-69C1-77CC-F852-42C96979C344}"/>
                </a:ext>
              </a:extLst>
            </p:cNvPr>
            <p:cNvSpPr txBox="1"/>
            <p:nvPr/>
          </p:nvSpPr>
          <p:spPr>
            <a:xfrm>
              <a:off x="815008" y="3426292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please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5F11F8ED-C06C-4977-E006-E6762B1CD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1BE5FEC-0918-E3F1-CD05-34167166A431}"/>
              </a:ext>
            </a:extLst>
          </p:cNvPr>
          <p:cNvSpPr/>
          <p:nvPr/>
        </p:nvSpPr>
        <p:spPr>
          <a:xfrm flipH="1">
            <a:off x="2501900" y="3580169"/>
            <a:ext cx="4140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244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1687-3E8E-C07B-11C7-386C7D7B1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374733-8084-0A41-7F8C-4641ABC7F1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FD738FC-7217-3350-90DC-899763FC2EB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C00D1F-8C8A-1D01-17DC-1351568624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864ACB2-E9CA-81A7-8A19-391E6F6F6C19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59F1D5E-C415-512E-8BB8-94DB6DB2943D}"/>
                </a:ext>
              </a:extLst>
            </p:cNvPr>
            <p:cNvSpPr txBox="1"/>
            <p:nvPr/>
          </p:nvSpPr>
          <p:spPr>
            <a:xfrm>
              <a:off x="1673087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助ける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FE4F84B-E3B4-D8C9-8A47-F4C01C7DFC9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help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8B9FDC93-513F-C320-424D-7476EAC0B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AEED2B-2736-65CC-32AB-B955ED7E829B}"/>
              </a:ext>
            </a:extLst>
          </p:cNvPr>
          <p:cNvSpPr/>
          <p:nvPr/>
        </p:nvSpPr>
        <p:spPr>
          <a:xfrm flipH="1">
            <a:off x="2946400" y="3867150"/>
            <a:ext cx="3251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952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0A080-3C4C-1578-58F0-F84790F31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3AF6362-7792-1FA2-A573-C30637B5BB1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D21A54-6ECE-4493-7305-41024DF4549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27B19D-8302-C851-792D-6B4D0F47F81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54BDE8-08D0-7A08-839E-57A0EF2FB94E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0697A98-518E-E2C8-37CB-B517FC5D82A9}"/>
                </a:ext>
              </a:extLst>
            </p:cNvPr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51E1D55-EB36-6932-B945-1A60C0649009}"/>
                </a:ext>
              </a:extLst>
            </p:cNvPr>
            <p:cNvSpPr txBox="1"/>
            <p:nvPr/>
          </p:nvSpPr>
          <p:spPr>
            <a:xfrm>
              <a:off x="861391" y="4007635"/>
              <a:ext cx="74212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6EC4D9A0-D428-8D06-301D-A803C861E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48FBFF-F5EC-61CC-FE14-33A137426891}"/>
              </a:ext>
            </a:extLst>
          </p:cNvPr>
          <p:cNvSpPr/>
          <p:nvPr/>
        </p:nvSpPr>
        <p:spPr>
          <a:xfrm flipH="1">
            <a:off x="3302000" y="3519516"/>
            <a:ext cx="254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756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D2D7F788-0CF6-4565-8C99-0E8115B33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4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0191B-35A5-3E25-77C5-01413201D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BFD126-A094-E797-A781-653C802E5A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405C7F-888E-364C-D958-35BA2FD0C14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2082F5-0375-EACF-A5E3-0C611DB1EE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DB01031-6D79-51EE-76E2-C85BDC76106D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D3FB202-3C76-D852-A710-FF8E170CE3EE}"/>
                </a:ext>
              </a:extLst>
            </p:cNvPr>
            <p:cNvSpPr txBox="1"/>
            <p:nvPr/>
          </p:nvSpPr>
          <p:spPr>
            <a:xfrm>
              <a:off x="1818859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である、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になる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2F0C8BC-5203-72FD-4C48-E6FB01C8CAAD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145AA1B6-21ED-B5DB-8533-4BAB55D64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B71AAE-D737-406B-7D47-7F28D83D2C5F}"/>
              </a:ext>
            </a:extLst>
          </p:cNvPr>
          <p:cNvSpPr/>
          <p:nvPr/>
        </p:nvSpPr>
        <p:spPr>
          <a:xfrm flipH="1">
            <a:off x="3492500" y="4117439"/>
            <a:ext cx="2159000" cy="1324261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954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C4C92-1385-84AD-1518-CC9440F8B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61CC96-2C80-C7AC-F451-6D2FF75399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FB44B6-764E-A4AF-309D-EF974066AB6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D5CE61-2BD1-FF6A-6018-3F90F1B7B3A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1DB4EEA-2DAE-BA51-0DFA-834C6558ECC8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A3B7DC0-FD9A-3A7D-1D47-003DCD029A4E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静かな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979831-E476-A3AB-A5F7-3D3FFB73D743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quiet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772A3552-0680-E0A9-BAE1-F34966C2D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4B9BB5E-31F3-6593-14F8-6E43EA8B999B}"/>
              </a:ext>
            </a:extLst>
          </p:cNvPr>
          <p:cNvSpPr/>
          <p:nvPr/>
        </p:nvSpPr>
        <p:spPr>
          <a:xfrm flipH="1">
            <a:off x="2785929" y="3541471"/>
            <a:ext cx="3572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796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CF617-69AB-F9DD-E574-60CE3358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4E4FF5E-665A-BE5A-1B63-A5DFCFBDAE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9ABA8D7-F7F6-57D1-2883-50384278C0D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8B5F44-3F76-303E-AE4B-CDAF2952A66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2F53E0-A381-6010-8469-A10516D46F2C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39FF5DA-84EB-C5DB-9267-34149ACF3EF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35F0A29-B415-EC69-B4C9-F6A3142878C7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B6247641-2306-5851-5842-7F73021AE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E9F44-ED82-C565-031A-7458BEC4213F}"/>
              </a:ext>
            </a:extLst>
          </p:cNvPr>
          <p:cNvSpPr/>
          <p:nvPr/>
        </p:nvSpPr>
        <p:spPr>
          <a:xfrm flipH="1">
            <a:off x="2476500" y="3431419"/>
            <a:ext cx="4191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703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622A-6715-5084-C6F9-AE38E63ED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98AB6CA-6EAC-C6F6-D75E-0CE673886E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24A5016-37AD-679B-BDA4-A6F1983D674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6CAB65E-97EB-F8E3-8DE0-9637A839FF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C343521-024B-0C87-20D8-5C6F31AFD54A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F8EE12-0038-5270-E952-486AB64F7D62}"/>
                </a:ext>
              </a:extLst>
            </p:cNvPr>
            <p:cNvSpPr txBox="1"/>
            <p:nvPr/>
          </p:nvSpPr>
          <p:spPr>
            <a:xfrm>
              <a:off x="1368285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を閉じる、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閉める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1315C27-4222-20DD-45BF-5095C03B34B1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close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31D22725-3173-DA35-DFE0-4326585C3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4B3ABB9-7798-26AA-E0FF-FB73D2EE3FC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DD9351E-D40D-AF59-8998-4C58ACA99431}"/>
              </a:ext>
            </a:extLst>
          </p:cNvPr>
          <p:cNvSpPr/>
          <p:nvPr/>
        </p:nvSpPr>
        <p:spPr>
          <a:xfrm flipH="1">
            <a:off x="2785929" y="3931303"/>
            <a:ext cx="3572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3938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を使う</a:t>
            </a:r>
          </a:p>
        </p:txBody>
      </p:sp>
      <p:pic>
        <p:nvPicPr>
          <p:cNvPr id="6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11959C7C-8866-481F-AEBB-90CC48AFAA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4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77630B-54BC-408F-9CC3-EF3FF1EB5C29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B10D0CC7-6A3B-4D79-86EF-8A78580492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42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C22FA505-7FEC-4BBA-BCED-5E36CCEBDF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59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321005"/>
            <a:ext cx="80043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E3E1F85F-1D2F-456B-A530-06890F1BE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ボール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87D0502E-93FE-4E7E-9376-357AB54C9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300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16268</TotalTime>
  <Words>221</Words>
  <Application>Microsoft Office PowerPoint</Application>
  <PresentationFormat>画面に合わせる (4:3)</PresentationFormat>
  <Paragraphs>87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2054</cp:revision>
  <cp:lastPrinted>2016-06-23T16:36:17Z</cp:lastPrinted>
  <dcterms:created xsi:type="dcterms:W3CDTF">2016-05-30T03:13:09Z</dcterms:created>
  <dcterms:modified xsi:type="dcterms:W3CDTF">2025-09-30T05:14:42Z</dcterms:modified>
</cp:coreProperties>
</file>