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3668" r:id="rId2"/>
    <p:sldId id="3669" r:id="rId3"/>
    <p:sldId id="4303" r:id="rId4"/>
    <p:sldId id="4096" r:id="rId5"/>
    <p:sldId id="4133" r:id="rId6"/>
    <p:sldId id="4098" r:id="rId7"/>
    <p:sldId id="4214" r:id="rId8"/>
    <p:sldId id="4215" r:id="rId9"/>
    <p:sldId id="4216" r:id="rId10"/>
    <p:sldId id="4217" r:id="rId11"/>
    <p:sldId id="4218" r:id="rId12"/>
    <p:sldId id="4219" r:id="rId13"/>
    <p:sldId id="4298" r:id="rId14"/>
    <p:sldId id="4160" r:id="rId15"/>
    <p:sldId id="4161" r:id="rId16"/>
    <p:sldId id="4162" r:id="rId17"/>
    <p:sldId id="4163" r:id="rId18"/>
    <p:sldId id="4220" r:id="rId19"/>
    <p:sldId id="4221" r:id="rId20"/>
    <p:sldId id="4222" r:id="rId21"/>
    <p:sldId id="4223" r:id="rId22"/>
    <p:sldId id="4224" r:id="rId23"/>
    <p:sldId id="4225" r:id="rId24"/>
    <p:sldId id="4299" r:id="rId25"/>
    <p:sldId id="4171" r:id="rId26"/>
    <p:sldId id="4226" r:id="rId27"/>
    <p:sldId id="4227" r:id="rId28"/>
    <p:sldId id="4228" r:id="rId29"/>
    <p:sldId id="4229" r:id="rId30"/>
    <p:sldId id="4230" r:id="rId31"/>
    <p:sldId id="4231" r:id="rId32"/>
    <p:sldId id="4232" r:id="rId33"/>
    <p:sldId id="4233" r:id="rId34"/>
    <p:sldId id="4234" r:id="rId35"/>
    <p:sldId id="4300" r:id="rId36"/>
    <p:sldId id="4182" r:id="rId37"/>
    <p:sldId id="4235" r:id="rId38"/>
    <p:sldId id="4236" r:id="rId39"/>
    <p:sldId id="4237" r:id="rId40"/>
    <p:sldId id="4238" r:id="rId41"/>
    <p:sldId id="4239" r:id="rId42"/>
    <p:sldId id="4240" r:id="rId43"/>
    <p:sldId id="4241" r:id="rId44"/>
    <p:sldId id="4242" r:id="rId45"/>
    <p:sldId id="4243" r:id="rId46"/>
    <p:sldId id="4301" r:id="rId47"/>
    <p:sldId id="4213" r:id="rId48"/>
    <p:sldId id="4244" r:id="rId49"/>
    <p:sldId id="4245" r:id="rId50"/>
    <p:sldId id="4246" r:id="rId51"/>
    <p:sldId id="4247" r:id="rId52"/>
    <p:sldId id="4248" r:id="rId53"/>
    <p:sldId id="4249" r:id="rId54"/>
    <p:sldId id="4250" r:id="rId55"/>
    <p:sldId id="4251" r:id="rId56"/>
    <p:sldId id="4252" r:id="rId57"/>
    <p:sldId id="4302" r:id="rId58"/>
    <p:sldId id="4193" r:id="rId59"/>
    <p:sldId id="4253" r:id="rId60"/>
    <p:sldId id="4254" r:id="rId61"/>
    <p:sldId id="4255" r:id="rId62"/>
    <p:sldId id="4256" r:id="rId63"/>
    <p:sldId id="4257" r:id="rId64"/>
    <p:sldId id="4258" r:id="rId65"/>
    <p:sldId id="4259" r:id="rId66"/>
    <p:sldId id="4260" r:id="rId67"/>
    <p:sldId id="4261" r:id="rId6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CD565-FDA7-F064-FA7D-1F6B20B18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35AD186-36B5-080C-E11F-D47B4BF833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28E06CF-1CCF-E2AE-8722-30ECEB946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AD82D3-2188-80DB-EEF4-7063CDE4F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61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9A42E-1402-CCBF-1FC8-ABD5A7BF4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F5BA001-5BA0-DD2B-EA13-101ED0D4D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067932E-338E-8EF5-09F7-8348FDFD5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4C4817-C2A9-F14F-E6E8-293811B66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351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79F82-3E73-81DC-1B67-524F0CC23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0467822-2F7C-D355-6A76-2FE33062E1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B58C8B0-3EA8-38EC-1EE9-A1A752609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430B3B-D534-20C2-D3C6-A79FF919E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205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CD9DA-A98B-4FD6-7786-AAA9B327A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02400F6-0CD2-6E89-97F8-3934FD18F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EC14A85-1D40-05F9-8A2A-87D572B4F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AF0798-99B9-7D8E-1935-3CE3EC2EA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791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97840-24F2-3219-9055-B143E9FF8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F7DA37-8FD8-B786-AE1D-03028281AD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0BE2F26-4E77-7B32-C49D-331F790D8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57F775-5B93-C61B-E518-281474E081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739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F0825-6C45-2743-3228-6F4268F5F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A93C551-3C5A-2A51-7123-5E7BE4A80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44416D9-249B-A527-0911-C4E49B686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3074CD-2E98-288C-95D2-29D2EE352D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594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FACDB-A194-52D0-AA2A-464D52CE1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E8A1361-FF56-0F59-F021-20942A086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0352A2A-5F64-57CB-59A4-3BFFDC8F3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072550-5A6E-66EA-9B4D-068D2E1F5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841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F69DB-87F0-2D6A-A460-88A7E4350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75B7F8F-6948-086B-5866-A9486A9CA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64EBC70-2ACD-BD12-624E-5F4E4F641A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9F5FC8-65C8-6C13-33A8-79427A5D4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5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5AF87-3D76-F295-5372-1F16F03AA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9FD29DC-732F-6E4F-BB1D-E3E74E804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826AEC0-8A8C-F2BE-2D0A-4B8F9A4822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1C9E61-5ECE-3E10-9A79-3BECDD8157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177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230D3-BBBD-A13D-7A79-0CCCE92B7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0D0A24A-3F61-92B7-BB06-6ED726033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9927EF9-CF4D-409F-540B-314B2DD2F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EFDBEF-660C-AEEE-012E-E7B5A7DB64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88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76C5F-DF84-5F8B-09F4-BBC989453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8D701CA-ABB5-B6BA-AE87-9F1F2F6063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5E0D2FA-5655-05AE-16E6-EBDB922AF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C46515-D83D-8E80-6126-56BFBFAB1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236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07F8F-FFDB-C781-757F-B8D4BF5D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C685DB4-3087-5D65-AF16-8910D0533B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73FE43B-F090-F55E-9B41-5BA776FCD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43CE2F-BC0D-1649-9C7C-9B015FA10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466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E6F69-850A-1019-59DD-741429629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533D31E-8024-DB10-4FAC-16C87CAF5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033E4D5-E74A-1745-36E9-F55EE7CB6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28A899-D19D-6B6A-00D3-CD4211DF24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4743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9BFA4-69C6-F8DA-6171-DD56F8479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655186D-8E04-F671-7AAD-48EFE1D67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DACAEBF-6714-834A-E7D1-805FDDFDE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CBF01E-5C2B-2859-B9E9-967161E5B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520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3FE69-3A62-D593-9B96-0A0B9C7E7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B9F9BBC-F221-AD34-E941-266B23355E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7E7FA11-B742-87FC-533C-8547CE0E1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57B5E4-2ED4-9F54-32E6-D8511B712E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8675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E3C4C-2AF9-459D-53C0-BF1F55BAE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E837E69-A774-6C04-619A-4F377D97AB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3015CAC-9A9A-769E-9922-2875E33E4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74A887-FF3B-26DF-2833-20C4F9DA6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053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E46DC-71BE-09CE-DA5E-8751C2605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5EC5EA2-A1B2-ADDF-0BFD-C83F14D83C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387C8A0-1852-32DE-BA3D-9708056D5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1D5898-B09E-5D01-A7E1-F371C3B69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8570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3AC76-42BF-C993-ED85-B9A476AC6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229253A-C158-0ADC-F3BC-0D8746870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F955AEF-4698-687F-69DB-545D31522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24DD77-9F3B-FAF0-3F3E-812C23AF38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408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086F5-B9F6-6F88-962C-54BE02549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FF04763-E89D-F420-4AB9-2E86BA115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EE78DD4-C4BB-B55B-2772-4BB382139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1A7C27-1876-06F0-484D-DC87681035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46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A2468-118B-3D93-7B29-F1F92332E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44F9D00-4F15-E471-4FA2-79D4E44696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27BE6D6-EF38-B935-FD55-63873ED77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A4508B-DC44-F77E-0639-86FDF6148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85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51282-BCB3-7998-378D-E4A0D2651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93CC1A3-D9BA-F324-7D43-B915B3A0D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1745FFD-FE6F-DA25-3A2B-0A614A51D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4B376E-4265-5369-F3A3-D5602F5B0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8507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3217D-B27E-A953-7950-CCABF7CAB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CF426B0-CF04-EAB2-F747-61B8471E1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D3D53EB-027C-9510-35DA-851D5A322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8A0065-09F4-0A42-2974-14533A0A56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2880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CEDD7-3C28-4033-F9EF-B2CA5EC3D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5218807-578D-E533-342C-6555CCBC6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580B84A-8569-1CC6-B2B1-E8E509FF2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FBE4D8-DC0A-F78C-982F-B4EB4FF23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2572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50B21-D517-D8CD-0EDA-50EC21C43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2143B3F-14E4-AFF0-C33C-4DCE0D8E37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3D5380D-119C-E791-D1F3-1FF576B7F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1DEDA9-BEFB-0674-1E1F-D8292D5B8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3018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7A0CD-A48A-D7C5-D929-40A9EF391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F9777B6-4FE6-2B17-5F14-C431FA1D3E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348567B-0E4B-8750-7F79-8C9ABCE12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0E1255-1237-757C-568C-816F4A6B1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5141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C47F0-1373-B439-A9FD-F689326CD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F825517-5005-0F9D-08A7-1C93FCEC5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8DA5064-D0ED-524B-5BC9-102F16B81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7B4ABB-DE10-8B8B-5A74-1EC5CE3B4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1436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52B45-CE8E-5A1F-8EB9-7076588AB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FA2C9B3-F639-9C9C-8FA1-CD510AC878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17D1F5C-8D7F-A7BC-C158-03540FA5B5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6ABE52-1CDF-41A2-969A-A11344F540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8858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F66D2-D326-1DCC-FF72-D2B0738D7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05985E1-5849-0E64-86CD-5E89C610DD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70BC950-03F8-268E-1683-B89D387A7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B2E180-3804-A311-78CD-8F038E662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7841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06C5F-2632-B9F7-F4FC-F1BBD81F9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0D6C920-25AE-8BBF-146A-6AF3C64BB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FEA6ABB-3C83-BBEB-2800-D43C93309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11C9FC-CFE8-EA9A-E2A5-CDF28980B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6807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E5057-DC10-D41A-F3A2-6786D60FE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16BC0C1-6490-F63B-97D6-D7FF65B129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33D37F3-C6B7-99EF-506D-BB3F74F30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9A3925-23C3-5DAA-E982-271D809768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585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D48EC-BE53-5E1F-056E-5A9E46658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F5D139F-D284-EED5-FDC5-801DC2198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7074E7B-957E-7E43-74FA-CAD1B2F94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776160-D1F8-EAD8-59EA-40A391C20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2666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39F5A-BBF2-0034-E6CE-804DD9D79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C2077F-5236-82FA-16EA-AF4A7EB60D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DC4DE0F-D565-42EC-BBD3-CB2448F25D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242342-2782-39FA-F11E-D9EE41C6E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9718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61421-0F1C-AB66-4CCE-0BEA98911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F0BC82C-2894-8803-F6E4-9D5EDA1584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5FD84C7-43E3-9437-4060-69105FE7E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7F19B2-E5D4-8CE0-0C44-70921135D8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6201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50A98-BFDB-2464-0B37-9ADDD9F9B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40D1AB1-0E59-D829-B7C1-7AD1A13BB7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285EC79-73CB-C1DD-7AD1-170E64495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CFDD72-3754-D17E-1C02-0397D2E5B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376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10831-250F-479E-460A-5AC157120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FDF6753-DD0F-0955-5936-18539456FB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A60370B-F5EE-479B-6B26-B577B8829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E0E783-3CDA-1EF8-53A8-3B8A6E2BA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0303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41DD9-4A9D-8974-5B6E-C614D3BCB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325A13F-543C-92BB-39FD-8C6B80118C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AE69F1F-51EE-BDAC-1C31-D70BE7FE31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9301B0-8A03-4DBE-F68A-DDB5B88293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4092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70283-AFC5-E6C1-6E75-685F4B2C2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94ADC4A-CBB1-9FCD-4F19-F298FD86D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772B33F-466F-0EBB-CF79-6EB90D589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61756A-7279-8899-E964-701A1F559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85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AC62A-6C7B-F81C-B54B-10A9F6CC4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F3AC833-0161-FAAE-94F2-4B0EBB9D6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2EDF99F-B11F-DBAC-A725-08855AD34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4AD350-921E-4AAD-29B5-B9C9DB164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9438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D008E-A15D-8502-5243-52A32747F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47BC496-C104-3796-80AE-868D039B49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F4311C6-064E-B054-C63D-517FE237C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2EC8CA-EE5F-9F65-EFB8-5E91351C4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7485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7BC84-7573-643C-778D-CFDC7DD01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B5B1955-155C-1CF6-F0B8-B2AE0E40E0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FD8C278-57FC-A8E4-6B46-8C7B76ACF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C195BA-8C98-13F2-5EAA-188FABE02B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5514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E8402-FE21-9F68-BE82-FAD4D8D30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6BFDEAF-B452-3F99-A259-5AFE9FF978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82B9FEB-3F29-39D8-72F8-291983B7A3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665ED1-B5F8-7FE3-B88F-E82A50955A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754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26FC7-D29F-A78A-0E6E-8DF6E4CA8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4D224C1-723C-5DCE-976A-67E5A45AA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D582677-EEC3-9B68-8891-C89D8F5AA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F5A890-DF58-4B32-7664-69356ED60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5565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6FD4E-6ECE-47F9-B9E5-E3CE4FDA5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91A8907-DD99-C710-0F70-EAB7224F0C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663480B-1696-C70E-F9C9-B3272759A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37EA29-E941-17A7-16E2-DD4B5E322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7394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2285B-8AFF-E3F4-A907-0D7C8799D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C43FCAB-BC7C-8C4B-6A90-8F133A67D7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8FF875A-9D22-ECF0-D7F2-5C5CB4924A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91010B-14E6-4528-A099-06B25DE61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8080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C88EF-A209-8408-1054-952DD4F30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0F13F5B-669A-6D27-EC78-9D12E0E3C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8B90FB4-F502-9F15-F1A6-DCDF0024E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CA2324-9DD1-F042-8C8C-AF98366F65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0077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22875-5807-0B4A-46E9-DDB46A93F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AB8A544-A84E-EA61-6060-EBC3E42ECA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2180566-AC14-9162-FD17-687DF3220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EF5E50-7437-2799-81BF-62CB0F80E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9778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FE112-A868-CFAA-A261-FBF020AD2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6A70150-53EC-E6CA-0D75-04468F3643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84A0AF4-9072-20B6-30F1-53ADF5D44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7F164F-8A4F-2589-EFAD-2B9D21154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703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CC820-7EBE-AC13-58A1-723614DC4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B385F19-1CBE-05B6-15EF-F404FD405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BF74583-AFB8-29DC-7EDA-38E04F60A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B173E5-2F1F-28FE-8B60-9508A13A3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1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14503-60A6-F154-7A4E-533D3BE8D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2109C3F-847A-492A-ED3C-819409CDA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DEC2240-140A-9FF2-B088-C7F765CF2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3D974C-EE0E-E674-60AD-DE59B661B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57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FE625-70B7-46F8-A5F9-098F3558D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32A227-0CB0-1B19-27CA-29F44202C5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EA8FBE3-04A1-BAE7-54E6-DD4A0E318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68D52C-DD3B-5257-7679-65645E2D2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794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08E98-84E4-DF8C-7AB8-187E7E63B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CFE666B-EB22-ABE0-073F-BDD80139F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A777FDC-5468-5B8A-7603-B7DAA4CA3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109ABA-71AC-53FD-9BB3-712EFCE5BA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69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25611-C63A-79FC-3CD7-79B8D44DA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231943E-12CE-D084-FA9D-6550CE3542E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93B0DF-87C5-862D-CA22-8A14BC34B109}"/>
              </a:ext>
            </a:extLst>
          </p:cNvPr>
          <p:cNvSpPr txBox="1"/>
          <p:nvPr/>
        </p:nvSpPr>
        <p:spPr>
          <a:xfrm>
            <a:off x="1265971" y="4636321"/>
            <a:ext cx="661204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these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books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4EE181-8A05-6F71-79B3-3E7D3BC7C9BA}"/>
              </a:ext>
            </a:extLst>
          </p:cNvPr>
          <p:cNvSpPr txBox="1"/>
          <p:nvPr/>
        </p:nvSpPr>
        <p:spPr>
          <a:xfrm>
            <a:off x="479263" y="1198322"/>
            <a:ext cx="81854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読みなさい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これらの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Read  these books.">
            <a:hlinkClick r:id="" action="ppaction://media"/>
            <a:extLst>
              <a:ext uri="{FF2B5EF4-FFF2-40B4-BE49-F238E27FC236}">
                <a16:creationId xmlns:a16="http://schemas.microsoft.com/office/drawing/2014/main" id="{525F9CBE-FDDC-E64F-A418-84DFD1188F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95325" y="148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2862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2FBE9-7DDD-C668-4D2B-F5A9FCC93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FAEB144-7B74-9DB7-8E76-5E8B6200791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B304F4-FF41-445D-A3F4-012BF560D0D5}"/>
              </a:ext>
            </a:extLst>
          </p:cNvPr>
          <p:cNvSpPr txBox="1"/>
          <p:nvPr/>
        </p:nvSpPr>
        <p:spPr>
          <a:xfrm>
            <a:off x="1047343" y="2917321"/>
            <a:ext cx="704931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t----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books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Read  these books.">
            <a:hlinkClick r:id="" action="ppaction://media"/>
            <a:extLst>
              <a:ext uri="{FF2B5EF4-FFF2-40B4-BE49-F238E27FC236}">
                <a16:creationId xmlns:a16="http://schemas.microsoft.com/office/drawing/2014/main" id="{4078C064-3949-1513-FD7A-1200196993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95325" y="148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809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1EF0D-197E-B65C-97D1-BFC6B4F27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290F02A-204F-F215-E8FE-BD479F94490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870C88-65B8-7463-6E2D-DCBC31382FC7}"/>
              </a:ext>
            </a:extLst>
          </p:cNvPr>
          <p:cNvSpPr txBox="1"/>
          <p:nvPr/>
        </p:nvSpPr>
        <p:spPr>
          <a:xfrm>
            <a:off x="479270" y="2875002"/>
            <a:ext cx="81854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読みなさい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これらの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Read  these books.">
            <a:hlinkClick r:id="" action="ppaction://media"/>
            <a:extLst>
              <a:ext uri="{FF2B5EF4-FFF2-40B4-BE49-F238E27FC236}">
                <a16:creationId xmlns:a16="http://schemas.microsoft.com/office/drawing/2014/main" id="{37AE47D2-BF75-BEEF-F9A0-CCCAD42DCA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95325" y="148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959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5C9D9-C772-39E7-B758-E8B09DD44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858D8DC-C2C4-0E67-611A-796307115A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107" b="53913"/>
          <a:stretch/>
        </p:blipFill>
        <p:spPr>
          <a:xfrm>
            <a:off x="243756" y="1022215"/>
            <a:ext cx="8658000" cy="67345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CDA0D9D-F565-0FBD-9963-0A850308BB41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8A1733-98F4-F193-614C-FA5B52325079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命令文では通常、主語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が省略されます。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quiet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（省略された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= quiet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140D8EF-4EC7-E65C-CD00-AA46EADEC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8E9E1B-A3DE-0237-D47C-82CDCB0D7A0F}"/>
              </a:ext>
            </a:extLst>
          </p:cNvPr>
          <p:cNvSpPr txBox="1"/>
          <p:nvPr/>
        </p:nvSpPr>
        <p:spPr>
          <a:xfrm>
            <a:off x="1032444" y="1748665"/>
            <a:ext cx="17742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静かにしなさい。</a:t>
            </a:r>
          </a:p>
        </p:txBody>
      </p:sp>
    </p:spTree>
    <p:extLst>
      <p:ext uri="{BB962C8B-B14F-4D97-AF65-F5344CB8AC3E}">
        <p14:creationId xmlns:p14="http://schemas.microsoft.com/office/powerpoint/2010/main" val="123690160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6CEE5-8879-558B-38CF-8A4B4D842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98915E6-F76C-A017-CB1A-5E332E55B145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0F628D2-2869-78E8-22FC-5C2298AC5FBD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050C0EC-4C9D-4CBC-73BA-6A51B8CF609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D139C2-7AA9-E3C0-E356-321F448F78DC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3D63554-8974-713D-0D56-044E752D5E51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30900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50DCB-16C3-331C-B53B-B20F5DCAE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99E3168-FDFD-5D09-B681-D4C73AACCFA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205078-37F7-0CE6-D781-4E9946FF692B}"/>
              </a:ext>
            </a:extLst>
          </p:cNvPr>
          <p:cNvSpPr txBox="1"/>
          <p:nvPr/>
        </p:nvSpPr>
        <p:spPr>
          <a:xfrm>
            <a:off x="2705540" y="4636321"/>
            <a:ext cx="373290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quiet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C77674-9376-2C63-A67A-B2D6BF163490}"/>
              </a:ext>
            </a:extLst>
          </p:cNvPr>
          <p:cNvSpPr txBox="1"/>
          <p:nvPr/>
        </p:nvSpPr>
        <p:spPr>
          <a:xfrm>
            <a:off x="1737127" y="1198322"/>
            <a:ext cx="566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静かに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Be  quiet.">
            <a:hlinkClick r:id="" action="ppaction://media"/>
            <a:extLst>
              <a:ext uri="{FF2B5EF4-FFF2-40B4-BE49-F238E27FC236}">
                <a16:creationId xmlns:a16="http://schemas.microsoft.com/office/drawing/2014/main" id="{E9F6A415-E9AB-7623-7848-40F8C41812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6425" y="2473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846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41F0D-EA2D-D1C6-C6B5-030EF9755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43DC77-F774-6AA3-791E-3F31CF5AD4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005C98-A692-B57C-3C2D-6BB867830B7E}"/>
              </a:ext>
            </a:extLst>
          </p:cNvPr>
          <p:cNvSpPr txBox="1"/>
          <p:nvPr/>
        </p:nvSpPr>
        <p:spPr>
          <a:xfrm>
            <a:off x="2417779" y="2917321"/>
            <a:ext cx="430844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quiet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Be  quiet.">
            <a:hlinkClick r:id="" action="ppaction://media"/>
            <a:extLst>
              <a:ext uri="{FF2B5EF4-FFF2-40B4-BE49-F238E27FC236}">
                <a16:creationId xmlns:a16="http://schemas.microsoft.com/office/drawing/2014/main" id="{9E17D8F0-30A2-E0E8-4558-3F049C2FD4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54025" y="148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282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823C1-16A0-281E-C2DF-FB97BBEA6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23E1655-8486-E5FC-8C30-628E32AE067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1908469-54F4-8B09-18B4-5DC04DD05B9A}"/>
              </a:ext>
            </a:extLst>
          </p:cNvPr>
          <p:cNvSpPr txBox="1"/>
          <p:nvPr/>
        </p:nvSpPr>
        <p:spPr>
          <a:xfrm>
            <a:off x="1737131" y="2875002"/>
            <a:ext cx="566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静かに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Be  quiet.">
            <a:hlinkClick r:id="" action="ppaction://media"/>
            <a:extLst>
              <a:ext uri="{FF2B5EF4-FFF2-40B4-BE49-F238E27FC236}">
                <a16:creationId xmlns:a16="http://schemas.microsoft.com/office/drawing/2014/main" id="{81F86874-974A-48FF-F599-19C7C97E0D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54025" y="148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8580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3A6ED-C420-D321-11A0-B728C0162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9AACB2E-5E0B-47E9-4192-126C627E2D6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3C3976-DD0A-9704-F0E7-87238C2CA0C1}"/>
              </a:ext>
            </a:extLst>
          </p:cNvPr>
          <p:cNvSpPr txBox="1"/>
          <p:nvPr/>
        </p:nvSpPr>
        <p:spPr>
          <a:xfrm>
            <a:off x="1734659" y="4636321"/>
            <a:ext cx="567466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quiet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here.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F1C845-3F41-6A34-F1F7-A4C9F88BDA6C}"/>
              </a:ext>
            </a:extLst>
          </p:cNvPr>
          <p:cNvSpPr txBox="1"/>
          <p:nvPr/>
        </p:nvSpPr>
        <p:spPr>
          <a:xfrm>
            <a:off x="142416" y="1198322"/>
            <a:ext cx="88591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静かに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ここでは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Be  quiet  here.">
            <a:hlinkClick r:id="" action="ppaction://media"/>
            <a:extLst>
              <a:ext uri="{FF2B5EF4-FFF2-40B4-BE49-F238E27FC236}">
                <a16:creationId xmlns:a16="http://schemas.microsoft.com/office/drawing/2014/main" id="{C32FB938-6029-2723-BF0D-B306670D5A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0875" y="2117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7177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3D639-5FBF-FB83-ACE7-ECA179A93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E986678-29B0-A3C5-7DCA-CEB293FC8B1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6DE3A1-325B-5BAF-C0D0-0C9340DF4461}"/>
              </a:ext>
            </a:extLst>
          </p:cNvPr>
          <p:cNvSpPr txBox="1"/>
          <p:nvPr/>
        </p:nvSpPr>
        <p:spPr>
          <a:xfrm>
            <a:off x="1319150" y="2917321"/>
            <a:ext cx="650569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[q----]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here.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Be  quiet  here.">
            <a:hlinkClick r:id="" action="ppaction://media"/>
            <a:extLst>
              <a:ext uri="{FF2B5EF4-FFF2-40B4-BE49-F238E27FC236}">
                <a16:creationId xmlns:a16="http://schemas.microsoft.com/office/drawing/2014/main" id="{A2D7FF75-907A-A3D1-65C0-8C5A536F33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0875" y="2117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5289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D62FADB-AFDB-580F-70E4-833E8BA2E0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439" b="65656"/>
          <a:stretch/>
        </p:blipFill>
        <p:spPr>
          <a:xfrm>
            <a:off x="243756" y="958715"/>
            <a:ext cx="8658000" cy="77333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命令文では通常、主語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が省略されます。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ball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4" y="1748665"/>
            <a:ext cx="26251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このボールを使いなさい。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52DF8-11B4-E2FB-394A-260B96E36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6520CA6-71FF-B944-30FA-1F1F9C17C7D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77FFB0E-0ADC-F078-ECCA-689B11E033B9}"/>
              </a:ext>
            </a:extLst>
          </p:cNvPr>
          <p:cNvSpPr txBox="1"/>
          <p:nvPr/>
        </p:nvSpPr>
        <p:spPr>
          <a:xfrm>
            <a:off x="142422" y="2875002"/>
            <a:ext cx="88591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静かに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ここでは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Be  quiet  here.">
            <a:hlinkClick r:id="" action="ppaction://media"/>
            <a:extLst>
              <a:ext uri="{FF2B5EF4-FFF2-40B4-BE49-F238E27FC236}">
                <a16:creationId xmlns:a16="http://schemas.microsoft.com/office/drawing/2014/main" id="{9406243A-32C4-C8C8-5785-FD4C8B8352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0875" y="2117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4272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D9FE5-D8E6-EC52-9135-E188FCF28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0DE35F8-32C8-6A4C-63C5-268185F0236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DB4675-BDC7-0E0F-CF5E-6E9D091419C4}"/>
              </a:ext>
            </a:extLst>
          </p:cNvPr>
          <p:cNvSpPr txBox="1"/>
          <p:nvPr/>
        </p:nvSpPr>
        <p:spPr>
          <a:xfrm>
            <a:off x="2396256" y="4636321"/>
            <a:ext cx="435147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careful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5ADEC1-8B66-4301-3077-C52608BE3107}"/>
              </a:ext>
            </a:extLst>
          </p:cNvPr>
          <p:cNvSpPr txBox="1"/>
          <p:nvPr/>
        </p:nvSpPr>
        <p:spPr>
          <a:xfrm>
            <a:off x="1347273" y="1198322"/>
            <a:ext cx="64494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注意深く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Be  careful.">
            <a:hlinkClick r:id="" action="ppaction://media"/>
            <a:extLst>
              <a:ext uri="{FF2B5EF4-FFF2-40B4-BE49-F238E27FC236}">
                <a16:creationId xmlns:a16="http://schemas.microsoft.com/office/drawing/2014/main" id="{6FDE9FF6-1D5C-BE00-3124-6B9F2DFC14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19125" y="2562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220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37EE4-91A6-574F-43F4-36610E37A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A9F7F62-3412-8DA6-7BCB-E162996CA73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0A7EAA-B56B-5081-C753-50A09F078137}"/>
              </a:ext>
            </a:extLst>
          </p:cNvPr>
          <p:cNvSpPr txBox="1"/>
          <p:nvPr/>
        </p:nvSpPr>
        <p:spPr>
          <a:xfrm>
            <a:off x="2193214" y="2917321"/>
            <a:ext cx="475757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careful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Be  careful.">
            <a:hlinkClick r:id="" action="ppaction://media"/>
            <a:extLst>
              <a:ext uri="{FF2B5EF4-FFF2-40B4-BE49-F238E27FC236}">
                <a16:creationId xmlns:a16="http://schemas.microsoft.com/office/drawing/2014/main" id="{C1836788-6BF3-457D-25DD-87FEC170BE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19125" y="2562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5433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C7C70-8A17-5DF4-4A18-079D58429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4AEA1D-E47B-AF82-7850-965E9D696D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9C48A4F-9F5A-654E-7D51-D2784DFF7140}"/>
              </a:ext>
            </a:extLst>
          </p:cNvPr>
          <p:cNvSpPr txBox="1"/>
          <p:nvPr/>
        </p:nvSpPr>
        <p:spPr>
          <a:xfrm>
            <a:off x="1401069" y="2875002"/>
            <a:ext cx="63418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注意深く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Be  careful.">
            <a:hlinkClick r:id="" action="ppaction://media"/>
            <a:extLst>
              <a:ext uri="{FF2B5EF4-FFF2-40B4-BE49-F238E27FC236}">
                <a16:creationId xmlns:a16="http://schemas.microsoft.com/office/drawing/2014/main" id="{E35C2A17-23D7-EB18-EDFA-AC6AC0372D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19125" y="2562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4368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6028D-32E0-A4E1-B6B3-FB4158DFC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3926276-1D54-EDA5-A210-E51BC16977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776" b="41495"/>
          <a:stretch/>
        </p:blipFill>
        <p:spPr>
          <a:xfrm>
            <a:off x="243756" y="1022215"/>
            <a:ext cx="8658000" cy="6604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44C15B9-C012-0FBA-B959-07884BB73690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05BC96E-D9A4-A9DF-2A43-7A884897C22F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命令文では通常、主語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が省略されます。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Please help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Please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は「お願いします」という意味をもち、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丁寧な依頼の表現になります。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6686467-767E-3987-9175-5E8B9B9E7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B2F778-8301-A819-2316-CC01F5456FEC}"/>
              </a:ext>
            </a:extLst>
          </p:cNvPr>
          <p:cNvSpPr txBox="1"/>
          <p:nvPr/>
        </p:nvSpPr>
        <p:spPr>
          <a:xfrm>
            <a:off x="1032444" y="1748665"/>
            <a:ext cx="23330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私を手伝ってください。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06593299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43870-5DC7-BDE7-BE1D-CF4776841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70A026D-AA28-1EDF-7ED8-10FC2D8194DD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ED0BE98-4279-0504-F549-4974434E4BB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908034B-CA78-7598-607B-57B1EA0768D9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70F0E5-6354-ABEA-84B1-DAF5E8F33D92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0BA4483-1FD6-89AD-F594-A1BAE8BA09A5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00320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7A711-16B6-5581-BF4A-FAE4E235A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3A6283F-24B6-803D-0DED-2762A363A3A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D6D0A3-AAC1-2271-2B63-9C0B090B45B1}"/>
              </a:ext>
            </a:extLst>
          </p:cNvPr>
          <p:cNvSpPr txBox="1"/>
          <p:nvPr/>
        </p:nvSpPr>
        <p:spPr>
          <a:xfrm>
            <a:off x="1687483" y="4636321"/>
            <a:ext cx="576902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Please help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90A8185-210D-E533-EF7E-E640702519AE}"/>
              </a:ext>
            </a:extLst>
          </p:cNvPr>
          <p:cNvSpPr txBox="1"/>
          <p:nvPr/>
        </p:nvSpPr>
        <p:spPr>
          <a:xfrm>
            <a:off x="694978" y="1198322"/>
            <a:ext cx="7754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手伝って 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Please help  me.">
            <a:hlinkClick r:id="" action="ppaction://media"/>
            <a:extLst>
              <a:ext uri="{FF2B5EF4-FFF2-40B4-BE49-F238E27FC236}">
                <a16:creationId xmlns:a16="http://schemas.microsoft.com/office/drawing/2014/main" id="{5918FC40-12C3-61E7-586E-D638E39B64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79425" y="2346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792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0257C-AEE3-4636-FFA2-82F48EE5F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2DC5714-7434-93F9-51AD-900DAC3722B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F02EFB-C23A-585C-D00F-891F6BE44C61}"/>
              </a:ext>
            </a:extLst>
          </p:cNvPr>
          <p:cNvSpPr txBox="1"/>
          <p:nvPr/>
        </p:nvSpPr>
        <p:spPr>
          <a:xfrm>
            <a:off x="1268668" y="2917321"/>
            <a:ext cx="660666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[P-----] [h---]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help  me.">
            <a:hlinkClick r:id="" action="ppaction://media"/>
            <a:extLst>
              <a:ext uri="{FF2B5EF4-FFF2-40B4-BE49-F238E27FC236}">
                <a16:creationId xmlns:a16="http://schemas.microsoft.com/office/drawing/2014/main" id="{EA3882F7-47B8-DDD0-C0BC-52624B469F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79425" y="2346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2703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9152E-5EFC-9395-8898-FB7AFF4D6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4E16A78-915A-F3CD-DD38-16FEF8A25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C5A6E5B-10AC-A4D1-3FEA-4D50C8665D3A}"/>
              </a:ext>
            </a:extLst>
          </p:cNvPr>
          <p:cNvSpPr txBox="1"/>
          <p:nvPr/>
        </p:nvSpPr>
        <p:spPr>
          <a:xfrm>
            <a:off x="694983" y="2875002"/>
            <a:ext cx="7754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手伝って 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help  me.">
            <a:hlinkClick r:id="" action="ppaction://media"/>
            <a:extLst>
              <a:ext uri="{FF2B5EF4-FFF2-40B4-BE49-F238E27FC236}">
                <a16:creationId xmlns:a16="http://schemas.microsoft.com/office/drawing/2014/main" id="{B1C1B625-8910-94D2-39B1-F3738A11A0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79425" y="2346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0233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82899-7363-81DA-99CF-890A136E7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4491B20-24B5-EE98-8C3B-4B11331A00E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7CA9C7-EB74-4CBB-2B63-7EA23F327C73}"/>
              </a:ext>
            </a:extLst>
          </p:cNvPr>
          <p:cNvSpPr txBox="1"/>
          <p:nvPr/>
        </p:nvSpPr>
        <p:spPr>
          <a:xfrm>
            <a:off x="687748" y="4636321"/>
            <a:ext cx="776848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Please help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my friend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0B6E59-4A67-2C24-4C2E-839518137149}"/>
              </a:ext>
            </a:extLst>
          </p:cNvPr>
          <p:cNvSpPr txBox="1"/>
          <p:nvPr/>
        </p:nvSpPr>
        <p:spPr>
          <a:xfrm>
            <a:off x="1972949" y="713174"/>
            <a:ext cx="51980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助けて 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私の友達を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Please help  my friend.">
            <a:hlinkClick r:id="" action="ppaction://media"/>
            <a:extLst>
              <a:ext uri="{FF2B5EF4-FFF2-40B4-BE49-F238E27FC236}">
                <a16:creationId xmlns:a16="http://schemas.microsoft.com/office/drawing/2014/main" id="{D324CE8F-57B4-6D4E-65BE-9837F032AC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1025" y="25241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9213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83179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EECBA-93F4-2D8D-4BBC-483A7D552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3005E5E-13F4-6D58-B76B-BAC2E90B58F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E64E4D-ECA0-9593-411D-31AB72B9E27D}"/>
              </a:ext>
            </a:extLst>
          </p:cNvPr>
          <p:cNvSpPr txBox="1"/>
          <p:nvPr/>
        </p:nvSpPr>
        <p:spPr>
          <a:xfrm>
            <a:off x="74936" y="2917321"/>
            <a:ext cx="899412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[P-----] [h---]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[m-] friend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help  my friend.">
            <a:hlinkClick r:id="" action="ppaction://media"/>
            <a:extLst>
              <a:ext uri="{FF2B5EF4-FFF2-40B4-BE49-F238E27FC236}">
                <a16:creationId xmlns:a16="http://schemas.microsoft.com/office/drawing/2014/main" id="{793C1BE4-D32F-D060-9498-7BA819FB77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1025" y="25241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5718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83935-AF5A-71C0-F276-ECE6FDF46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64B7876-CCE5-F6B7-CE2B-F8D88EBD742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986A9A-23B6-18E1-2439-4BABF7A1061B}"/>
              </a:ext>
            </a:extLst>
          </p:cNvPr>
          <p:cNvSpPr txBox="1"/>
          <p:nvPr/>
        </p:nvSpPr>
        <p:spPr>
          <a:xfrm>
            <a:off x="1977375" y="2321004"/>
            <a:ext cx="51892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助けて 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私の友達を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help  my friend.">
            <a:hlinkClick r:id="" action="ppaction://media"/>
            <a:extLst>
              <a:ext uri="{FF2B5EF4-FFF2-40B4-BE49-F238E27FC236}">
                <a16:creationId xmlns:a16="http://schemas.microsoft.com/office/drawing/2014/main" id="{AA915C3E-D177-66B1-A6DA-C9BDCDD281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1025" y="25241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6684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98095-BCCE-CC8E-9832-A87F5C5D2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A915208-6629-E098-A9EF-480BED1B1B0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F7EAE1-C1D1-CF52-B571-14A6DA5DACFC}"/>
              </a:ext>
            </a:extLst>
          </p:cNvPr>
          <p:cNvSpPr txBox="1"/>
          <p:nvPr/>
        </p:nvSpPr>
        <p:spPr>
          <a:xfrm>
            <a:off x="813591" y="4636321"/>
            <a:ext cx="751680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Please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open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the door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FE5B485-EBAA-11C2-2812-8CB7B0A945F1}"/>
              </a:ext>
            </a:extLst>
          </p:cNvPr>
          <p:cNvSpPr txBox="1"/>
          <p:nvPr/>
        </p:nvSpPr>
        <p:spPr>
          <a:xfrm>
            <a:off x="694978" y="1198322"/>
            <a:ext cx="7754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開けて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ドアを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Please open  the door.">
            <a:hlinkClick r:id="" action="ppaction://media"/>
            <a:extLst>
              <a:ext uri="{FF2B5EF4-FFF2-40B4-BE49-F238E27FC236}">
                <a16:creationId xmlns:a16="http://schemas.microsoft.com/office/drawing/2014/main" id="{A6C37491-6EA6-3C13-70EA-37C397031C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11175" y="1863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647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1DED7-4207-5423-F218-DEAE20238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D64DAD4-150D-C1EC-18E3-1B1CD5A6571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C0AB84-8D51-991D-15F1-32FFDDC705A7}"/>
              </a:ext>
            </a:extLst>
          </p:cNvPr>
          <p:cNvSpPr txBox="1"/>
          <p:nvPr/>
        </p:nvSpPr>
        <p:spPr>
          <a:xfrm>
            <a:off x="510621" y="2917321"/>
            <a:ext cx="812275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the door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open  the door.">
            <a:hlinkClick r:id="" action="ppaction://media"/>
            <a:extLst>
              <a:ext uri="{FF2B5EF4-FFF2-40B4-BE49-F238E27FC236}">
                <a16:creationId xmlns:a16="http://schemas.microsoft.com/office/drawing/2014/main" id="{2BFA8B74-7B58-1E77-E5CD-5349977842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11175" y="1863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318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D1212-8D08-E5C1-1FF4-951CF43B3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4C7619-36DF-3188-6B2F-19917326246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1BCA6E-30F7-770C-A241-8CA0F462BA78}"/>
              </a:ext>
            </a:extLst>
          </p:cNvPr>
          <p:cNvSpPr txBox="1"/>
          <p:nvPr/>
        </p:nvSpPr>
        <p:spPr>
          <a:xfrm>
            <a:off x="694983" y="2875002"/>
            <a:ext cx="7754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開けて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ドアを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open  the door.">
            <a:hlinkClick r:id="" action="ppaction://media"/>
            <a:extLst>
              <a:ext uri="{FF2B5EF4-FFF2-40B4-BE49-F238E27FC236}">
                <a16:creationId xmlns:a16="http://schemas.microsoft.com/office/drawing/2014/main" id="{48FEEF4E-9C7E-FC28-8A5E-81346CA45D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11175" y="1863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4035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AA0AF-6A17-1FA6-7827-DF3865F27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0BFF28E-6DFB-8611-D565-F0A6BEB61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873" b="27942"/>
          <a:stretch/>
        </p:blipFill>
        <p:spPr>
          <a:xfrm>
            <a:off x="243756" y="1022215"/>
            <a:ext cx="8658000" cy="68403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4673BA7-D8F3-2302-7AC6-B826F8424FC9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CF5872-A410-8EDD-03A8-9C32F64E20A8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命令文では通常、主語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が省略されます。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Don’t speak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Japanese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Don’t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は「～してはいけない」という意味をもち、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否定の命令表現になります。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CDBEACB-B643-379F-8533-6A4CFF20B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C1505E-020C-4FAF-C15A-A3399FCEA8F6}"/>
              </a:ext>
            </a:extLst>
          </p:cNvPr>
          <p:cNvSpPr txBox="1"/>
          <p:nvPr/>
        </p:nvSpPr>
        <p:spPr>
          <a:xfrm>
            <a:off x="1032444" y="1748665"/>
            <a:ext cx="31458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日本語を話してはいけません。</a:t>
            </a:r>
          </a:p>
        </p:txBody>
      </p:sp>
    </p:spTree>
    <p:extLst>
      <p:ext uri="{BB962C8B-B14F-4D97-AF65-F5344CB8AC3E}">
        <p14:creationId xmlns:p14="http://schemas.microsoft.com/office/powerpoint/2010/main" val="1441088271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D1BD3-C31F-9077-8AAF-367CAE9E6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68F9897-CD8B-BD7C-3345-99B7606BD4D3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3B5C393-9442-9961-A1C8-AE173D877EEE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73EE69-DB21-F8E7-C025-01CE8B9824AD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F23076-9B85-E219-9D3E-B3DFEA5AC23E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AA6017A-3455-3A2B-5DB2-4B32CF36E559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004298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1D604-0A82-6D44-0E08-E5EC7E9C8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B96FE03-1B7C-B679-2F7E-517510AC310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78E34D-4FCC-16FD-BFB2-CE9C91E95264}"/>
              </a:ext>
            </a:extLst>
          </p:cNvPr>
          <p:cNvSpPr txBox="1"/>
          <p:nvPr/>
        </p:nvSpPr>
        <p:spPr>
          <a:xfrm>
            <a:off x="655475" y="4636321"/>
            <a:ext cx="783303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speak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Japanese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6345A3-48A3-82B8-D20D-44BDA6A09251}"/>
              </a:ext>
            </a:extLst>
          </p:cNvPr>
          <p:cNvSpPr txBox="1"/>
          <p:nvPr/>
        </p:nvSpPr>
        <p:spPr>
          <a:xfrm>
            <a:off x="1390974" y="622848"/>
            <a:ext cx="63620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話しては いけません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日本語を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6" name="Don’t speak  Japanese.">
            <a:hlinkClick r:id="" action="ppaction://media"/>
            <a:extLst>
              <a:ext uri="{FF2B5EF4-FFF2-40B4-BE49-F238E27FC236}">
                <a16:creationId xmlns:a16="http://schemas.microsoft.com/office/drawing/2014/main" id="{B4F82E0A-B2D2-CC5D-36FF-00115107CC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5175" y="2181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2705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8DD96-DAB1-72AB-8350-0DCD324B0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68167B6-F443-CBEA-4768-B5EC1270AC5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C147CE-3444-7D98-84E6-BA6629520D57}"/>
              </a:ext>
            </a:extLst>
          </p:cNvPr>
          <p:cNvSpPr txBox="1"/>
          <p:nvPr/>
        </p:nvSpPr>
        <p:spPr>
          <a:xfrm>
            <a:off x="408423" y="2917321"/>
            <a:ext cx="832715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[D----] [s----]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Japanese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4" name="Don’t speak  Japanese.">
            <a:hlinkClick r:id="" action="ppaction://media"/>
            <a:extLst>
              <a:ext uri="{FF2B5EF4-FFF2-40B4-BE49-F238E27FC236}">
                <a16:creationId xmlns:a16="http://schemas.microsoft.com/office/drawing/2014/main" id="{F54D5ADF-337C-2696-214F-E549A5F276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5175" y="2181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895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2F70B-E472-E309-825B-2A3208DAC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C31D029-B1AE-ED27-41DB-69A82D86855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25B27B-3D5F-5530-513D-6AD7A116F472}"/>
              </a:ext>
            </a:extLst>
          </p:cNvPr>
          <p:cNvSpPr txBox="1"/>
          <p:nvPr/>
        </p:nvSpPr>
        <p:spPr>
          <a:xfrm>
            <a:off x="1390981" y="2321004"/>
            <a:ext cx="63620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話しては いけません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日本語を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4" name="Don’t speak  Japanese.">
            <a:hlinkClick r:id="" action="ppaction://media"/>
            <a:extLst>
              <a:ext uri="{FF2B5EF4-FFF2-40B4-BE49-F238E27FC236}">
                <a16:creationId xmlns:a16="http://schemas.microsoft.com/office/drawing/2014/main" id="{D3BCEF74-DC5F-3D5F-5EBE-BD83E417DE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5175" y="2181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0978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2105577" y="4636321"/>
            <a:ext cx="493283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this 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486325" y="1198322"/>
            <a:ext cx="81713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使いなさい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このボールを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Use  this ball.">
            <a:hlinkClick r:id="" action="ppaction://media"/>
            <a:extLst>
              <a:ext uri="{FF2B5EF4-FFF2-40B4-BE49-F238E27FC236}">
                <a16:creationId xmlns:a16="http://schemas.microsoft.com/office/drawing/2014/main" id="{6D833E56-AEE3-3711-D110-8634DC737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57213" y="1628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6426D-117E-30BB-0C72-9FD37F456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3FBA43F-7D5F-D74B-C467-B12F55F0D08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7F0094-5C1E-5E8A-DA63-E52D9162B7ED}"/>
              </a:ext>
            </a:extLst>
          </p:cNvPr>
          <p:cNvSpPr txBox="1"/>
          <p:nvPr/>
        </p:nvSpPr>
        <p:spPr>
          <a:xfrm>
            <a:off x="1107660" y="4128490"/>
            <a:ext cx="692866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speak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English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here.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753F2CD-5B58-E406-0E21-E299CA42BAB1}"/>
              </a:ext>
            </a:extLst>
          </p:cNvPr>
          <p:cNvSpPr txBox="1"/>
          <p:nvPr/>
        </p:nvSpPr>
        <p:spPr>
          <a:xfrm>
            <a:off x="1390974" y="622848"/>
            <a:ext cx="63620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話しては いけません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Don’t speak  English  here.">
            <a:hlinkClick r:id="" action="ppaction://media"/>
            <a:extLst>
              <a:ext uri="{FF2B5EF4-FFF2-40B4-BE49-F238E27FC236}">
                <a16:creationId xmlns:a16="http://schemas.microsoft.com/office/drawing/2014/main" id="{C63E5FF3-2ABC-A2F5-88A5-153BAD9DCA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30225" y="2606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09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74D75-C00B-6CD0-F365-307C1DE63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2EFAE2D-E155-2E73-4044-8D62A65DFD6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5452A6-B823-37C7-A298-FD459B01FB46}"/>
              </a:ext>
            </a:extLst>
          </p:cNvPr>
          <p:cNvSpPr txBox="1"/>
          <p:nvPr/>
        </p:nvSpPr>
        <p:spPr>
          <a:xfrm>
            <a:off x="806639" y="2409490"/>
            <a:ext cx="753072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[D----] [s----]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English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here.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Don’t speak  English  here.">
            <a:hlinkClick r:id="" action="ppaction://media"/>
            <a:extLst>
              <a:ext uri="{FF2B5EF4-FFF2-40B4-BE49-F238E27FC236}">
                <a16:creationId xmlns:a16="http://schemas.microsoft.com/office/drawing/2014/main" id="{4D0BFA11-AC5D-3F62-6477-C11CCF7FCE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30225" y="2606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6679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28C6E-A2FE-D3CA-9C48-2C044F5D8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EEDA426-E8C3-6926-0E54-564DE95E9F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C861AB-58CE-F05D-F8D8-7D9239F8AC6C}"/>
              </a:ext>
            </a:extLst>
          </p:cNvPr>
          <p:cNvSpPr txBox="1"/>
          <p:nvPr/>
        </p:nvSpPr>
        <p:spPr>
          <a:xfrm>
            <a:off x="1390981" y="2321004"/>
            <a:ext cx="63620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話しては いけません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Don’t speak  English  here.">
            <a:hlinkClick r:id="" action="ppaction://media"/>
            <a:extLst>
              <a:ext uri="{FF2B5EF4-FFF2-40B4-BE49-F238E27FC236}">
                <a16:creationId xmlns:a16="http://schemas.microsoft.com/office/drawing/2014/main" id="{3D025E01-6408-2C8D-0F43-272C068F65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30225" y="2606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038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AB899-029A-904C-EDA2-9857C3C5C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371C01E-1CDE-CE1F-F9C9-FDC92F8451B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E1243A-EF49-75AA-C9F8-DC89426F10DA}"/>
              </a:ext>
            </a:extLst>
          </p:cNvPr>
          <p:cNvSpPr txBox="1"/>
          <p:nvPr/>
        </p:nvSpPr>
        <p:spPr>
          <a:xfrm>
            <a:off x="440867" y="4636321"/>
            <a:ext cx="826225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run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hospital.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FA8937-0B6E-F522-3A87-187DEEFDE419}"/>
              </a:ext>
            </a:extLst>
          </p:cNvPr>
          <p:cNvSpPr txBox="1"/>
          <p:nvPr/>
        </p:nvSpPr>
        <p:spPr>
          <a:xfrm>
            <a:off x="1390974" y="622848"/>
            <a:ext cx="63620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走っては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いけません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病院の中で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Don’t run  in the hospital.">
            <a:hlinkClick r:id="" action="ppaction://media"/>
            <a:extLst>
              <a:ext uri="{FF2B5EF4-FFF2-40B4-BE49-F238E27FC236}">
                <a16:creationId xmlns:a16="http://schemas.microsoft.com/office/drawing/2014/main" id="{B7F1AFA5-7AB3-7DD9-642F-AEF840401C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74675" y="2225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016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D2EAF-1488-D0D9-5706-05BC8DEFC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A66B01A-3D72-6C4A-3164-2A73E7078D8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B81235-6FBF-2D92-8FCF-1F55880BBB25}"/>
              </a:ext>
            </a:extLst>
          </p:cNvPr>
          <p:cNvSpPr txBox="1"/>
          <p:nvPr/>
        </p:nvSpPr>
        <p:spPr>
          <a:xfrm>
            <a:off x="123620" y="2917321"/>
            <a:ext cx="889675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hospital.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Don’t run  in the hospital.">
            <a:hlinkClick r:id="" action="ppaction://media"/>
            <a:extLst>
              <a:ext uri="{FF2B5EF4-FFF2-40B4-BE49-F238E27FC236}">
                <a16:creationId xmlns:a16="http://schemas.microsoft.com/office/drawing/2014/main" id="{ABD751A8-C096-FB3E-D61D-D77240239A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74675" y="2225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913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7F3AD-2063-328A-9EE4-614890547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EA5680-1485-633F-CB86-BA80B4DF75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8FEA4F-45FC-6A91-97B9-8D1F56131C80}"/>
              </a:ext>
            </a:extLst>
          </p:cNvPr>
          <p:cNvSpPr txBox="1"/>
          <p:nvPr/>
        </p:nvSpPr>
        <p:spPr>
          <a:xfrm>
            <a:off x="1390981" y="2321004"/>
            <a:ext cx="63620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走っては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いけません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病院の中で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Don’t run  in the hospital.">
            <a:hlinkClick r:id="" action="ppaction://media"/>
            <a:extLst>
              <a:ext uri="{FF2B5EF4-FFF2-40B4-BE49-F238E27FC236}">
                <a16:creationId xmlns:a16="http://schemas.microsoft.com/office/drawing/2014/main" id="{28B9BA11-A2E2-1F7D-F109-3827427C5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74675" y="2225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0090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26FAC-E4E7-8730-317D-930DDA03B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330A00C-AC52-62B7-04CB-03E1FA8F7C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139" b="15676"/>
          <a:stretch/>
        </p:blipFill>
        <p:spPr>
          <a:xfrm>
            <a:off x="243756" y="1022215"/>
            <a:ext cx="8658000" cy="68403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FE68499-A4FF-3080-D1FA-FB53840A84FC}"/>
              </a:ext>
            </a:extLst>
          </p:cNvPr>
          <p:cNvSpPr/>
          <p:nvPr/>
        </p:nvSpPr>
        <p:spPr>
          <a:xfrm>
            <a:off x="0" y="2309306"/>
            <a:ext cx="9144000" cy="454869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3B7A5C0-9DC7-8D47-8E51-0DE867697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54CCE8-39D7-5497-0E28-BD635B01F075}"/>
              </a:ext>
            </a:extLst>
          </p:cNvPr>
          <p:cNvSpPr txBox="1"/>
          <p:nvPr/>
        </p:nvSpPr>
        <p:spPr>
          <a:xfrm>
            <a:off x="1032444" y="1748665"/>
            <a:ext cx="27013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ドアを閉めないでください。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07682E-EA74-FCCF-1604-F2E62F797030}"/>
              </a:ext>
            </a:extLst>
          </p:cNvPr>
          <p:cNvSpPr txBox="1"/>
          <p:nvPr/>
        </p:nvSpPr>
        <p:spPr>
          <a:xfrm>
            <a:off x="537493" y="2430957"/>
            <a:ext cx="8069014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命令文では通常、主語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が省略されます。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Please don’t close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door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don’t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は「～してはいけない」という意味をもち、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否定の命令表現になります。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Please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は「お願いします」という意味をもち、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丁寧な依頼の表現になります。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3264333925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4B750-7802-B21F-D3B5-5E7A8FF62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5460B24-9989-D7AC-057B-1A310A6E80FD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3782BB-3779-6244-2170-F6C2D97299E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984261D-2074-9FD6-F2F2-FDF11BE10563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13833EE-BFD8-98F4-9567-6DF64D93A8E0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1C5BC81-B9CD-1ED0-AFDD-BF572FE07CF4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749151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A51D3-A6D3-CB3D-A3FC-9C457CE59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88489F6-F64D-EFFC-3C1E-2DC02365F39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12BCC11-2E84-4F8F-1A5F-0B3CD4F31A27}"/>
              </a:ext>
            </a:extLst>
          </p:cNvPr>
          <p:cNvSpPr txBox="1"/>
          <p:nvPr/>
        </p:nvSpPr>
        <p:spPr>
          <a:xfrm>
            <a:off x="1607897" y="4128490"/>
            <a:ext cx="592820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Please don’t close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door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684BE44-DDB8-64D4-B6EE-75426AF34807}"/>
              </a:ext>
            </a:extLst>
          </p:cNvPr>
          <p:cNvSpPr txBox="1"/>
          <p:nvPr/>
        </p:nvSpPr>
        <p:spPr>
          <a:xfrm>
            <a:off x="1369649" y="690490"/>
            <a:ext cx="64046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閉めないで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ドアを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Please don’t close the door.">
            <a:hlinkClick r:id="" action="ppaction://media"/>
            <a:extLst>
              <a:ext uri="{FF2B5EF4-FFF2-40B4-BE49-F238E27FC236}">
                <a16:creationId xmlns:a16="http://schemas.microsoft.com/office/drawing/2014/main" id="{E45A6ACB-B1C5-BB33-E252-6A3429B093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08025" y="1863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5557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ADFC2-4BB8-44D4-697F-68D916434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A6B1775-7AED-C304-2766-3F2FC7940A2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282747-DA54-1993-5913-B5E8D666A725}"/>
              </a:ext>
            </a:extLst>
          </p:cNvPr>
          <p:cNvSpPr txBox="1"/>
          <p:nvPr/>
        </p:nvSpPr>
        <p:spPr>
          <a:xfrm>
            <a:off x="951960" y="2409490"/>
            <a:ext cx="724008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[P-----] [d----] [c----]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door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don’t close the door.">
            <a:hlinkClick r:id="" action="ppaction://media"/>
            <a:extLst>
              <a:ext uri="{FF2B5EF4-FFF2-40B4-BE49-F238E27FC236}">
                <a16:creationId xmlns:a16="http://schemas.microsoft.com/office/drawing/2014/main" id="{47B9A34D-1333-4669-35FB-3E3A5F5A75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08025" y="1863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16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A23CF4-4E9A-E4CC-82EA-5C39B84DEC4A}"/>
              </a:ext>
            </a:extLst>
          </p:cNvPr>
          <p:cNvSpPr txBox="1"/>
          <p:nvPr/>
        </p:nvSpPr>
        <p:spPr>
          <a:xfrm>
            <a:off x="1859612" y="2917321"/>
            <a:ext cx="542477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[U--]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this 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Use  this ball.">
            <a:hlinkClick r:id="" action="ppaction://media"/>
            <a:extLst>
              <a:ext uri="{FF2B5EF4-FFF2-40B4-BE49-F238E27FC236}">
                <a16:creationId xmlns:a16="http://schemas.microsoft.com/office/drawing/2014/main" id="{C38FE736-E2D9-8EEA-D303-29794FA769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57213" y="1628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7678C-1A3C-66FA-6F70-90806D56F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BEABE10-5A84-B3F2-91F6-10DAAC51194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A10514-7584-EE26-AC92-63B5A6445F36}"/>
              </a:ext>
            </a:extLst>
          </p:cNvPr>
          <p:cNvSpPr txBox="1"/>
          <p:nvPr/>
        </p:nvSpPr>
        <p:spPr>
          <a:xfrm>
            <a:off x="1387235" y="2321004"/>
            <a:ext cx="63695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閉めないで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ドアを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don’t close the door.">
            <a:hlinkClick r:id="" action="ppaction://media"/>
            <a:extLst>
              <a:ext uri="{FF2B5EF4-FFF2-40B4-BE49-F238E27FC236}">
                <a16:creationId xmlns:a16="http://schemas.microsoft.com/office/drawing/2014/main" id="{FD6DFDD0-4BA9-5C0F-8B09-A322B701A5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08025" y="1863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601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839E5-4CA9-EBC1-A7BB-60D533D35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B3580E5-4812-FFE7-96FD-3468B27E346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4F789C-E584-6E9B-867E-160FB4B5E52C}"/>
              </a:ext>
            </a:extLst>
          </p:cNvPr>
          <p:cNvSpPr txBox="1"/>
          <p:nvPr/>
        </p:nvSpPr>
        <p:spPr>
          <a:xfrm>
            <a:off x="1607897" y="4128490"/>
            <a:ext cx="592820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Please don’t close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window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4744D4-DB8D-FF43-6D4C-58B895CC355F}"/>
              </a:ext>
            </a:extLst>
          </p:cNvPr>
          <p:cNvSpPr txBox="1"/>
          <p:nvPr/>
        </p:nvSpPr>
        <p:spPr>
          <a:xfrm>
            <a:off x="1375511" y="690490"/>
            <a:ext cx="63929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閉めないで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この窓を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Please don’t close this window.">
            <a:hlinkClick r:id="" action="ppaction://media"/>
            <a:extLst>
              <a:ext uri="{FF2B5EF4-FFF2-40B4-BE49-F238E27FC236}">
                <a16:creationId xmlns:a16="http://schemas.microsoft.com/office/drawing/2014/main" id="{D31EA13A-FD84-1C16-CCF8-D3BC4B3161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7375" y="1895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863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CDC05-352D-8903-A92F-96E1BE64F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A1933B6-F91E-7CEF-6DDF-65B54853C51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09C1F8-5CA8-48DD-A44C-D9912CA3930E}"/>
              </a:ext>
            </a:extLst>
          </p:cNvPr>
          <p:cNvSpPr txBox="1"/>
          <p:nvPr/>
        </p:nvSpPr>
        <p:spPr>
          <a:xfrm>
            <a:off x="1107854" y="2409490"/>
            <a:ext cx="692829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[P-----] [d----] [o---]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window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don’t close this window.">
            <a:hlinkClick r:id="" action="ppaction://media"/>
            <a:extLst>
              <a:ext uri="{FF2B5EF4-FFF2-40B4-BE49-F238E27FC236}">
                <a16:creationId xmlns:a16="http://schemas.microsoft.com/office/drawing/2014/main" id="{EC003012-5AA5-1C23-CD76-76EA9D1DB9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7375" y="1895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527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A52A9-0A32-6E01-02E3-95336BF22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972FB0F-128A-1607-6CF2-A69B176E768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FA67B2-C767-6AA7-5E52-817C2753257E}"/>
              </a:ext>
            </a:extLst>
          </p:cNvPr>
          <p:cNvSpPr txBox="1"/>
          <p:nvPr/>
        </p:nvSpPr>
        <p:spPr>
          <a:xfrm>
            <a:off x="1375512" y="2321004"/>
            <a:ext cx="63929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閉めないで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この窓を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don’t close this window.">
            <a:hlinkClick r:id="" action="ppaction://media"/>
            <a:extLst>
              <a:ext uri="{FF2B5EF4-FFF2-40B4-BE49-F238E27FC236}">
                <a16:creationId xmlns:a16="http://schemas.microsoft.com/office/drawing/2014/main" id="{05B1F6E2-4ACC-8D74-212B-9D29DDACA5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7375" y="1895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5691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1CF99-2C4F-CC07-FBB3-D6ADA7DDB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BD92CB-EF1F-8F03-CB94-889A3C85DFD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2ADE41-167E-0F4B-075C-D657BCE6CD81}"/>
              </a:ext>
            </a:extLst>
          </p:cNvPr>
          <p:cNvSpPr txBox="1"/>
          <p:nvPr/>
        </p:nvSpPr>
        <p:spPr>
          <a:xfrm>
            <a:off x="1765599" y="4128490"/>
            <a:ext cx="561280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Please don’t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eat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b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food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1243B2-3AAA-EFBF-CED2-779D2AA54557}"/>
              </a:ext>
            </a:extLst>
          </p:cNvPr>
          <p:cNvSpPr txBox="1"/>
          <p:nvPr/>
        </p:nvSpPr>
        <p:spPr>
          <a:xfrm>
            <a:off x="1393096" y="690490"/>
            <a:ext cx="63578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ないで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その食べものを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Please don’t eat the food.">
            <a:hlinkClick r:id="" action="ppaction://media"/>
            <a:extLst>
              <a:ext uri="{FF2B5EF4-FFF2-40B4-BE49-F238E27FC236}">
                <a16:creationId xmlns:a16="http://schemas.microsoft.com/office/drawing/2014/main" id="{6E8CF57D-A1F8-F993-1AF4-A14E2C2DB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74675" y="2244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0466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E6733-54F3-75C0-FE1D-9CE02B91F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57B924-C823-EF49-F128-5D6049535E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FC75D2-E516-87C2-F526-12540CA516C2}"/>
              </a:ext>
            </a:extLst>
          </p:cNvPr>
          <p:cNvSpPr txBox="1"/>
          <p:nvPr/>
        </p:nvSpPr>
        <p:spPr>
          <a:xfrm>
            <a:off x="1174312" y="2917321"/>
            <a:ext cx="679537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[P-----] [d----]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food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don’t eat the food.">
            <a:hlinkClick r:id="" action="ppaction://media"/>
            <a:extLst>
              <a:ext uri="{FF2B5EF4-FFF2-40B4-BE49-F238E27FC236}">
                <a16:creationId xmlns:a16="http://schemas.microsoft.com/office/drawing/2014/main" id="{379971A5-52C0-A71A-9B1C-2E7167B2DE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74675" y="2244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9987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99BC8-7E86-0C95-5992-8DFD4BB01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8FB37F3-EE15-1F89-700E-CB4E9C1B791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85C73A-E2F1-F6E8-7A87-07AC16F5AEB9}"/>
              </a:ext>
            </a:extLst>
          </p:cNvPr>
          <p:cNvSpPr txBox="1"/>
          <p:nvPr/>
        </p:nvSpPr>
        <p:spPr>
          <a:xfrm>
            <a:off x="1375512" y="2321004"/>
            <a:ext cx="63929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ないで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その食べものを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Please don’t eat the food.">
            <a:hlinkClick r:id="" action="ppaction://media"/>
            <a:extLst>
              <a:ext uri="{FF2B5EF4-FFF2-40B4-BE49-F238E27FC236}">
                <a16:creationId xmlns:a16="http://schemas.microsoft.com/office/drawing/2014/main" id="{EF130578-A880-16BA-6E1D-17F7C9D40A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74675" y="2244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2883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6465A-0E4D-C038-A595-90C36CFD4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4069F6F-CC38-C932-7A73-5AEA3EDCC8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610" b="2206"/>
          <a:stretch/>
        </p:blipFill>
        <p:spPr>
          <a:xfrm>
            <a:off x="243756" y="1022215"/>
            <a:ext cx="8658000" cy="68403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B1DCF69-B2F4-C827-A1BE-1D4B60BD1400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174C8B-54E5-1B3F-9381-830D68189104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Let’s play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soccer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Let’s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Let us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の短縮形です。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「～しましょう」という意味をもち、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相手を誘う、勧誘の命令文になります。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66500BB-5F26-2FCC-9BF0-157CE77AA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EB07BD-85AE-2192-4806-E04633FBB565}"/>
              </a:ext>
            </a:extLst>
          </p:cNvPr>
          <p:cNvSpPr txBox="1"/>
          <p:nvPr/>
        </p:nvSpPr>
        <p:spPr>
          <a:xfrm>
            <a:off x="1032444" y="1748665"/>
            <a:ext cx="22187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サッカーをしましょう。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307338368"/>
      </p:ext>
    </p:extLst>
  </p:cSld>
  <p:clrMapOvr>
    <a:masterClrMapping/>
  </p:clrMapOvr>
  <p:transition spd="slow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C4BA2-B4A3-220E-864E-9A62087BE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5E61B07-8222-3203-5D1B-3A0D136C7D59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CEFA202-3B53-B5B6-D0B3-10FC889AD189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FEE1F8A-E064-7BA0-FD77-15641B42F8B3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667DB3-137D-4BE8-B67E-95842A5FCE71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EF396386-9D4A-80AC-40C3-4575383A7BAC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555132"/>
      </p:ext>
    </p:extLst>
  </p:cSld>
  <p:clrMapOvr>
    <a:masterClrMapping/>
  </p:clrMapOvr>
  <p:transition spd="slow"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6110F-AE1F-D6A8-13F6-76FAB78D6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023982-4468-9329-3774-14D49743D66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4A5FC1-2719-7719-00CC-F987E285BAAC}"/>
              </a:ext>
            </a:extLst>
          </p:cNvPr>
          <p:cNvSpPr txBox="1"/>
          <p:nvPr/>
        </p:nvSpPr>
        <p:spPr>
          <a:xfrm>
            <a:off x="1446161" y="4636321"/>
            <a:ext cx="625166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Let’s play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soccer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964604-2EB7-794D-BB24-FB2513E31AC3}"/>
              </a:ext>
            </a:extLst>
          </p:cNvPr>
          <p:cNvSpPr txBox="1"/>
          <p:nvPr/>
        </p:nvSpPr>
        <p:spPr>
          <a:xfrm>
            <a:off x="820818" y="1198322"/>
            <a:ext cx="75023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しましょう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Let’s play  soccer.">
            <a:hlinkClick r:id="" action="ppaction://media"/>
            <a:extLst>
              <a:ext uri="{FF2B5EF4-FFF2-40B4-BE49-F238E27FC236}">
                <a16:creationId xmlns:a16="http://schemas.microsoft.com/office/drawing/2014/main" id="{9158D43C-83D3-B693-20BB-5D85D5F396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6425" y="3279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7894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70B57B-A92C-C412-AA4B-DA94EAB7C6DA}"/>
              </a:ext>
            </a:extLst>
          </p:cNvPr>
          <p:cNvSpPr txBox="1"/>
          <p:nvPr/>
        </p:nvSpPr>
        <p:spPr>
          <a:xfrm>
            <a:off x="486330" y="2875002"/>
            <a:ext cx="81713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使いなさい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このボールを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Use  this ball.">
            <a:hlinkClick r:id="" action="ppaction://media"/>
            <a:extLst>
              <a:ext uri="{FF2B5EF4-FFF2-40B4-BE49-F238E27FC236}">
                <a16:creationId xmlns:a16="http://schemas.microsoft.com/office/drawing/2014/main" id="{78EA6999-3777-17DF-C53E-FE0A0344A0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57213" y="1628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D5D16-6539-3E75-B4A7-FBD941137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42B9519-19A0-338B-1637-8C3B484986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FA4DF4-4596-D7AA-1E72-7AA2238E8564}"/>
              </a:ext>
            </a:extLst>
          </p:cNvPr>
          <p:cNvSpPr txBox="1"/>
          <p:nvPr/>
        </p:nvSpPr>
        <p:spPr>
          <a:xfrm>
            <a:off x="973200" y="2917321"/>
            <a:ext cx="719760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[L----] [p---]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soccer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Let’s play  soccer.">
            <a:hlinkClick r:id="" action="ppaction://media"/>
            <a:extLst>
              <a:ext uri="{FF2B5EF4-FFF2-40B4-BE49-F238E27FC236}">
                <a16:creationId xmlns:a16="http://schemas.microsoft.com/office/drawing/2014/main" id="{241E1BF9-0D24-01A7-4543-CB10CE41B9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6425" y="3279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6295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25103-A067-2923-039B-8A5A83AB4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228CBB-7ADA-2969-24C3-7374ECEBDCC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FDF9C2-11AB-4A3A-9E66-5FD009609BE9}"/>
              </a:ext>
            </a:extLst>
          </p:cNvPr>
          <p:cNvSpPr txBox="1"/>
          <p:nvPr/>
        </p:nvSpPr>
        <p:spPr>
          <a:xfrm>
            <a:off x="820825" y="2875002"/>
            <a:ext cx="75023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しましょう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Let’s play  soccer.">
            <a:hlinkClick r:id="" action="ppaction://media"/>
            <a:extLst>
              <a:ext uri="{FF2B5EF4-FFF2-40B4-BE49-F238E27FC236}">
                <a16:creationId xmlns:a16="http://schemas.microsoft.com/office/drawing/2014/main" id="{D9AFFAEF-D786-8CCB-AAE7-69966284EA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6425" y="3279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4638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9B660-E82E-2573-CD64-DF260DF4D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913592-EFB0-13CD-B032-3B6CB7D49F9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45BD43-A94C-AFFF-A7FF-0EB157340397}"/>
              </a:ext>
            </a:extLst>
          </p:cNvPr>
          <p:cNvSpPr txBox="1"/>
          <p:nvPr/>
        </p:nvSpPr>
        <p:spPr>
          <a:xfrm>
            <a:off x="1199434" y="4636321"/>
            <a:ext cx="676192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Let’s play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baseball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573262B-A9AB-9E4E-7547-2236BCAE6EDB}"/>
              </a:ext>
            </a:extLst>
          </p:cNvPr>
          <p:cNvSpPr txBox="1"/>
          <p:nvPr/>
        </p:nvSpPr>
        <p:spPr>
          <a:xfrm>
            <a:off x="1437764" y="1198322"/>
            <a:ext cx="6268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しましょう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Let’s play  baseball.">
            <a:hlinkClick r:id="" action="ppaction://media"/>
            <a:extLst>
              <a:ext uri="{FF2B5EF4-FFF2-40B4-BE49-F238E27FC236}">
                <a16:creationId xmlns:a16="http://schemas.microsoft.com/office/drawing/2014/main" id="{8642C0A2-F13A-6AB5-A47B-279E99B47C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36575" y="2828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029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D65CD-F9FD-E756-3E88-05D8BE8AD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0422FB2-E088-B2F4-F420-0212E7E685F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48ADA6-D7B3-E4DD-21E9-F8E414653337}"/>
              </a:ext>
            </a:extLst>
          </p:cNvPr>
          <p:cNvSpPr txBox="1"/>
          <p:nvPr/>
        </p:nvSpPr>
        <p:spPr>
          <a:xfrm>
            <a:off x="712510" y="2917321"/>
            <a:ext cx="771897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[L----] [p---]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baseball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Let’s play  baseball.">
            <a:hlinkClick r:id="" action="ppaction://media"/>
            <a:extLst>
              <a:ext uri="{FF2B5EF4-FFF2-40B4-BE49-F238E27FC236}">
                <a16:creationId xmlns:a16="http://schemas.microsoft.com/office/drawing/2014/main" id="{0BF61B40-D89A-930B-9917-6461184DC7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36575" y="2828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861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8264D-F5B7-22A4-1E9A-34253C193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88D8D97-CDE4-EF0F-B99A-6E0EA6F330E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0075751-A706-7226-0337-A0AF40B88E87}"/>
              </a:ext>
            </a:extLst>
          </p:cNvPr>
          <p:cNvSpPr txBox="1"/>
          <p:nvPr/>
        </p:nvSpPr>
        <p:spPr>
          <a:xfrm>
            <a:off x="1432389" y="2875002"/>
            <a:ext cx="6279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しましょう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Let’s play  baseball.">
            <a:hlinkClick r:id="" action="ppaction://media"/>
            <a:extLst>
              <a:ext uri="{FF2B5EF4-FFF2-40B4-BE49-F238E27FC236}">
                <a16:creationId xmlns:a16="http://schemas.microsoft.com/office/drawing/2014/main" id="{8941FD8B-8DB9-2C54-E8C0-8952D150B7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36575" y="2828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3933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FFD7B-A089-838E-ABA6-3AC9129D9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EE74174-8079-53BA-5BDC-83890BDB98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860CF2-CA4D-BB05-7A24-996E3D871482}"/>
              </a:ext>
            </a:extLst>
          </p:cNvPr>
          <p:cNvSpPr txBox="1"/>
          <p:nvPr/>
        </p:nvSpPr>
        <p:spPr>
          <a:xfrm>
            <a:off x="1578662" y="4636321"/>
            <a:ext cx="598667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Let’s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sing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songs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E699700-FE55-13E8-48C3-F173D38D77DE}"/>
              </a:ext>
            </a:extLst>
          </p:cNvPr>
          <p:cNvSpPr txBox="1"/>
          <p:nvPr/>
        </p:nvSpPr>
        <p:spPr>
          <a:xfrm>
            <a:off x="1437764" y="1198322"/>
            <a:ext cx="6268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歌い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ましょう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Let’s sing  songs.">
            <a:hlinkClick r:id="" action="ppaction://media"/>
            <a:extLst>
              <a:ext uri="{FF2B5EF4-FFF2-40B4-BE49-F238E27FC236}">
                <a16:creationId xmlns:a16="http://schemas.microsoft.com/office/drawing/2014/main" id="{B6D1A9A9-9CA5-47B7-BD03-A16A710505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23875" y="2168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26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3A2D6-80DD-7570-99D4-3E729D978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1C5EE46-F85C-7AF4-1273-33072673AAC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B72943-7AA9-A0A0-F6C6-5F559963F38A}"/>
              </a:ext>
            </a:extLst>
          </p:cNvPr>
          <p:cNvSpPr txBox="1"/>
          <p:nvPr/>
        </p:nvSpPr>
        <p:spPr>
          <a:xfrm>
            <a:off x="1087775" y="2917321"/>
            <a:ext cx="696845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songs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Let’s sing  songs.">
            <a:hlinkClick r:id="" action="ppaction://media"/>
            <a:extLst>
              <a:ext uri="{FF2B5EF4-FFF2-40B4-BE49-F238E27FC236}">
                <a16:creationId xmlns:a16="http://schemas.microsoft.com/office/drawing/2014/main" id="{873D4D4B-A6A3-6C8D-C3A4-1DAA677731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23875" y="2168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905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22EEB-2CD1-655B-0AEB-C037C38E0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C7965E7-A352-E0E1-56DE-FFCF6BA4ADE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89125A-9471-7372-1FE7-3C15EA8206A5}"/>
              </a:ext>
            </a:extLst>
          </p:cNvPr>
          <p:cNvSpPr txBox="1"/>
          <p:nvPr/>
        </p:nvSpPr>
        <p:spPr>
          <a:xfrm>
            <a:off x="1432389" y="2875002"/>
            <a:ext cx="6279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歌い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ましょう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Let’s sing  songs.">
            <a:hlinkClick r:id="" action="ppaction://media"/>
            <a:extLst>
              <a:ext uri="{FF2B5EF4-FFF2-40B4-BE49-F238E27FC236}">
                <a16:creationId xmlns:a16="http://schemas.microsoft.com/office/drawing/2014/main" id="{C777282D-B827-0B20-8D20-842BF78D0B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23875" y="2168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7216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A73F1-0D9C-527E-7C93-0CC36B203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328BE16-642A-22F4-97F2-01A9C068874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554E45-D308-624D-5934-EFA4A00B59A2}"/>
              </a:ext>
            </a:extLst>
          </p:cNvPr>
          <p:cNvSpPr txBox="1"/>
          <p:nvPr/>
        </p:nvSpPr>
        <p:spPr>
          <a:xfrm>
            <a:off x="1778923" y="4636321"/>
            <a:ext cx="558614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this pencil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97B91C-9336-B39A-FDFB-AF75C9178FAD}"/>
              </a:ext>
            </a:extLst>
          </p:cNvPr>
          <p:cNvSpPr txBox="1"/>
          <p:nvPr/>
        </p:nvSpPr>
        <p:spPr>
          <a:xfrm>
            <a:off x="829449" y="1198322"/>
            <a:ext cx="74850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使いなさい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この鉛筆を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Use  this pencil.">
            <a:hlinkClick r:id="" action="ppaction://media"/>
            <a:extLst>
              <a:ext uri="{FF2B5EF4-FFF2-40B4-BE49-F238E27FC236}">
                <a16:creationId xmlns:a16="http://schemas.microsoft.com/office/drawing/2014/main" id="{E2ACBE13-3345-E31D-4A5D-3268005F6E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73075" y="1374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988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DA610-C37E-A9A9-4F2B-E694676FE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BF9DF11-029D-6CBD-72E8-490D93D4DE1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6DA3E78-3B5B-9CF4-61D9-F225DB9F38F8}"/>
              </a:ext>
            </a:extLst>
          </p:cNvPr>
          <p:cNvSpPr txBox="1"/>
          <p:nvPr/>
        </p:nvSpPr>
        <p:spPr>
          <a:xfrm>
            <a:off x="1295566" y="2917321"/>
            <a:ext cx="655286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[U--]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[t---] pencil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Use  this pencil.">
            <a:hlinkClick r:id="" action="ppaction://media"/>
            <a:extLst>
              <a:ext uri="{FF2B5EF4-FFF2-40B4-BE49-F238E27FC236}">
                <a16:creationId xmlns:a16="http://schemas.microsoft.com/office/drawing/2014/main" id="{6A3BE355-37C0-DCFF-BBFF-CDE43CBFF8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73075" y="1374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6786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757D4-F4D6-D350-F1A0-29398E272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D19C6EB-8E2E-52BB-9FCC-1CEF1BDAEC0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5ABF3B8-3949-D4F4-B2E4-9FBEC404E293}"/>
              </a:ext>
            </a:extLst>
          </p:cNvPr>
          <p:cNvSpPr txBox="1"/>
          <p:nvPr/>
        </p:nvSpPr>
        <p:spPr>
          <a:xfrm>
            <a:off x="824078" y="2875002"/>
            <a:ext cx="74958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使いなさい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この鉛筆を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Use  this pencil.">
            <a:hlinkClick r:id="" action="ppaction://media"/>
            <a:extLst>
              <a:ext uri="{FF2B5EF4-FFF2-40B4-BE49-F238E27FC236}">
                <a16:creationId xmlns:a16="http://schemas.microsoft.com/office/drawing/2014/main" id="{34FF7CFD-9961-0CEE-2335-2E02BD4C2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73075" y="1374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394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16268</TotalTime>
  <Words>1004</Words>
  <Application>Microsoft Office PowerPoint</Application>
  <PresentationFormat>画面に合わせる (4:3)</PresentationFormat>
  <Paragraphs>217</Paragraphs>
  <Slides>67</Slides>
  <Notes>54</Notes>
  <HiddenSlides>0</HiddenSlides>
  <MMClips>54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67</vt:i4>
      </vt:variant>
    </vt:vector>
  </HeadingPairs>
  <TitlesOfParts>
    <vt:vector size="74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2054</cp:revision>
  <cp:lastPrinted>2016-06-23T16:36:17Z</cp:lastPrinted>
  <dcterms:created xsi:type="dcterms:W3CDTF">2016-05-30T03:13:09Z</dcterms:created>
  <dcterms:modified xsi:type="dcterms:W3CDTF">2025-09-30T05:15:24Z</dcterms:modified>
</cp:coreProperties>
</file>