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57" r:id="rId2"/>
    <p:sldId id="3445" r:id="rId3"/>
    <p:sldId id="2531" r:id="rId4"/>
    <p:sldId id="3610" r:id="rId5"/>
    <p:sldId id="3611" r:id="rId6"/>
    <p:sldId id="3612" r:id="rId7"/>
    <p:sldId id="3613" r:id="rId8"/>
    <p:sldId id="3614" r:id="rId9"/>
    <p:sldId id="360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3362944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No.12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命令文・相手を誘う文</a:t>
            </a:r>
            <a:endParaRPr kumimoji="0" lang="ja-JP" altLang="ja-JP" sz="4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0">
            <a:extLst>
              <a:ext uri="{FF2B5EF4-FFF2-40B4-BE49-F238E27FC236}">
                <a16:creationId xmlns:a16="http://schemas.microsoft.com/office/drawing/2014/main" id="{A2934EFC-2064-D5D2-46BA-780D69115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命令文・相手を誘う文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69C0122-8091-0192-8574-A69A305483A3}"/>
              </a:ext>
            </a:extLst>
          </p:cNvPr>
          <p:cNvSpPr/>
          <p:nvPr/>
        </p:nvSpPr>
        <p:spPr>
          <a:xfrm>
            <a:off x="834473" y="5054834"/>
            <a:ext cx="4891209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1C22589-26BF-3931-C8E6-68667ED453B8}"/>
              </a:ext>
            </a:extLst>
          </p:cNvPr>
          <p:cNvSpPr/>
          <p:nvPr/>
        </p:nvSpPr>
        <p:spPr>
          <a:xfrm>
            <a:off x="3454693" y="5455443"/>
            <a:ext cx="4980005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A09355D-C56F-AA42-1A28-C5AB75B1468A}"/>
              </a:ext>
            </a:extLst>
          </p:cNvPr>
          <p:cNvSpPr/>
          <p:nvPr/>
        </p:nvSpPr>
        <p:spPr>
          <a:xfrm>
            <a:off x="834473" y="3962352"/>
            <a:ext cx="4891209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E48FBC-BA5E-F7D5-FEA4-FD1604CAEC02}"/>
              </a:ext>
            </a:extLst>
          </p:cNvPr>
          <p:cNvSpPr/>
          <p:nvPr/>
        </p:nvSpPr>
        <p:spPr>
          <a:xfrm>
            <a:off x="3454693" y="4362961"/>
            <a:ext cx="4980005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834473" y="2849983"/>
            <a:ext cx="4250275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3548539" y="3235450"/>
            <a:ext cx="460414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65307"/>
            <a:ext cx="766750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0" y="2150774"/>
            <a:ext cx="7565427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P.40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・「～しなさい。」と相手に命令するときは、動詞の原形で文をはじめる。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動詞の命令文は原形の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で文をはじめる。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・「～してください。」と言うときは、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                          〈Please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＋動詞の原形～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を使う。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・「～してはいけません。」と言うときは、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                         〈Don’t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＋動詞の原形～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の形を使う。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・「～しましょう。」と相手を誘うときは、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                         〈Let’s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＋動詞の原形～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の形を使う。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68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68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3" grpId="0" animBg="1"/>
      <p:bldP spid="10" grpId="0" animBg="1"/>
      <p:bldP spid="11" grpId="0" animBg="1"/>
      <p:bldP spid="12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84A6AEE-DE45-BAE6-DCA1-BC0E79109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6" y="1149743"/>
            <a:ext cx="8658000" cy="5188549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AS_G1_12_01_kihon">
            <a:hlinkClick r:id="" action="ppaction://media"/>
            <a:extLst>
              <a:ext uri="{FF2B5EF4-FFF2-40B4-BE49-F238E27FC236}">
                <a16:creationId xmlns:a16="http://schemas.microsoft.com/office/drawing/2014/main" id="{F3E0BE31-FB28-5D48-8087-2BB2F71F3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4175" y="1857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P.41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～してはいけません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7FD47C-BF0F-05BE-F0AC-4846F65F9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57526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8869AFE-263E-4B73-4336-C8742697B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8"/>
            <a:ext cx="8697600" cy="557526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201358" y="3310150"/>
            <a:ext cx="267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   speak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AS_G1_12_03_kihon_t_1">
            <a:hlinkClick r:id="" action="ppaction://media"/>
            <a:extLst>
              <a:ext uri="{FF2B5EF4-FFF2-40B4-BE49-F238E27FC236}">
                <a16:creationId xmlns:a16="http://schemas.microsoft.com/office/drawing/2014/main" id="{C4B56AC5-D278-0F69-787C-2EEFA114FA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3975" y="2771775"/>
            <a:ext cx="406400" cy="406400"/>
          </a:xfrm>
          <a:prstGeom prst="rect">
            <a:avLst/>
          </a:prstGeom>
        </p:spPr>
      </p:pic>
      <p:pic>
        <p:nvPicPr>
          <p:cNvPr id="10" name="AS_G1_12_03_kihon_t_1">
            <a:hlinkClick r:id="" action="ppaction://media"/>
            <a:extLst>
              <a:ext uri="{FF2B5EF4-FFF2-40B4-BE49-F238E27FC236}">
                <a16:creationId xmlns:a16="http://schemas.microsoft.com/office/drawing/2014/main" id="{21BFA449-087C-9443-5357-5DBE351E3D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3975" y="1118661"/>
            <a:ext cx="406400" cy="406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990C2C-C6F2-5C2F-E15F-C139A5C4A538}"/>
              </a:ext>
            </a:extLst>
          </p:cNvPr>
          <p:cNvSpPr txBox="1"/>
          <p:nvPr/>
        </p:nvSpPr>
        <p:spPr>
          <a:xfrm>
            <a:off x="1201358" y="4493539"/>
            <a:ext cx="424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    play   baseball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6CA9D2D-A0B6-DBCB-5910-FFDBCB388E2F}"/>
              </a:ext>
            </a:extLst>
          </p:cNvPr>
          <p:cNvSpPr txBox="1"/>
          <p:nvPr/>
        </p:nvSpPr>
        <p:spPr>
          <a:xfrm>
            <a:off x="1201358" y="5697855"/>
            <a:ext cx="424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    eat       food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0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E36FEB3-7D4C-FD32-D940-8398AEB89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57526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238100-F492-782F-B00D-1B557B22F157}"/>
              </a:ext>
            </a:extLst>
          </p:cNvPr>
          <p:cNvSpPr txBox="1"/>
          <p:nvPr/>
        </p:nvSpPr>
        <p:spPr>
          <a:xfrm>
            <a:off x="1201358" y="3310150"/>
            <a:ext cx="267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   speak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0F6EDF-52A3-DDA7-32DE-04C78E136B29}"/>
              </a:ext>
            </a:extLst>
          </p:cNvPr>
          <p:cNvSpPr txBox="1"/>
          <p:nvPr/>
        </p:nvSpPr>
        <p:spPr>
          <a:xfrm>
            <a:off x="1201358" y="4493539"/>
            <a:ext cx="424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    play   baseball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79820A1-B4E9-E045-73AD-598E822B4EC9}"/>
              </a:ext>
            </a:extLst>
          </p:cNvPr>
          <p:cNvSpPr txBox="1"/>
          <p:nvPr/>
        </p:nvSpPr>
        <p:spPr>
          <a:xfrm>
            <a:off x="1201358" y="5697855"/>
            <a:ext cx="424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    eat       food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6713828-43BB-D0B0-D944-B08BB552E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6"/>
            <a:ext cx="8830800" cy="278850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swim here.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9" name="AS_G1_12_04_kihon_t_2">
            <a:hlinkClick r:id="" action="ppaction://media"/>
            <a:extLst>
              <a:ext uri="{FF2B5EF4-FFF2-40B4-BE49-F238E27FC236}">
                <a16:creationId xmlns:a16="http://schemas.microsoft.com/office/drawing/2014/main" id="{F3EF2BBC-9ED7-AE7C-9367-030A7DA2AB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66375" y="1285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16268</TotalTime>
  <Words>254</Words>
  <Application>Microsoft Office PowerPoint</Application>
  <PresentationFormat>画面に合わせる (4:3)</PresentationFormat>
  <Paragraphs>31</Paragraphs>
  <Slides>9</Slides>
  <Notes>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2054</cp:revision>
  <cp:lastPrinted>2016-06-23T16:36:17Z</cp:lastPrinted>
  <dcterms:created xsi:type="dcterms:W3CDTF">2016-05-30T03:13:09Z</dcterms:created>
  <dcterms:modified xsi:type="dcterms:W3CDTF">2025-09-30T05:13:51Z</dcterms:modified>
</cp:coreProperties>
</file>