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9" r:id="rId4"/>
    <p:sldId id="3730" r:id="rId5"/>
    <p:sldId id="3731" r:id="rId6"/>
    <p:sldId id="3531" r:id="rId7"/>
    <p:sldId id="3532" r:id="rId8"/>
    <p:sldId id="3533" r:id="rId9"/>
    <p:sldId id="3534" r:id="rId10"/>
    <p:sldId id="3535" r:id="rId11"/>
    <p:sldId id="3536" r:id="rId12"/>
    <p:sldId id="3735" r:id="rId13"/>
    <p:sldId id="3736" r:id="rId14"/>
    <p:sldId id="3737" r:id="rId15"/>
    <p:sldId id="3798" r:id="rId16"/>
    <p:sldId id="3799" r:id="rId17"/>
    <p:sldId id="3800" r:id="rId18"/>
    <p:sldId id="3801" r:id="rId19"/>
    <p:sldId id="3802" r:id="rId20"/>
    <p:sldId id="3803" r:id="rId21"/>
    <p:sldId id="3537" r:id="rId22"/>
    <p:sldId id="3538" r:id="rId23"/>
    <p:sldId id="3539" r:id="rId24"/>
    <p:sldId id="3804" r:id="rId25"/>
    <p:sldId id="3805" r:id="rId26"/>
    <p:sldId id="3806" r:id="rId27"/>
    <p:sldId id="3494" r:id="rId28"/>
    <p:sldId id="3495" r:id="rId29"/>
    <p:sldId id="3496" r:id="rId30"/>
    <p:sldId id="3807" r:id="rId31"/>
    <p:sldId id="3808" r:id="rId32"/>
    <p:sldId id="3809" r:id="rId33"/>
    <p:sldId id="3646" r:id="rId34"/>
    <p:sldId id="3810" r:id="rId35"/>
    <p:sldId id="3811" r:id="rId36"/>
    <p:sldId id="3812" r:id="rId37"/>
    <p:sldId id="3813" r:id="rId38"/>
    <p:sldId id="3814" r:id="rId39"/>
    <p:sldId id="3815" r:id="rId40"/>
    <p:sldId id="3816" r:id="rId41"/>
    <p:sldId id="3817" r:id="rId42"/>
    <p:sldId id="3818" r:id="rId43"/>
    <p:sldId id="381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cousin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ousin">
            <a:hlinkClick r:id="" action="ppaction://media"/>
            <a:extLst>
              <a:ext uri="{FF2B5EF4-FFF2-40B4-BE49-F238E27FC236}">
                <a16:creationId xmlns:a16="http://schemas.microsoft.com/office/drawing/2014/main" id="{4EB04412-3D67-C268-4D7A-C049B5D5FC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06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いとこ</a:t>
            </a:r>
          </a:p>
        </p:txBody>
      </p:sp>
      <p:pic>
        <p:nvPicPr>
          <p:cNvPr id="2" name="cousin">
            <a:hlinkClick r:id="" action="ppaction://media"/>
            <a:extLst>
              <a:ext uri="{FF2B5EF4-FFF2-40B4-BE49-F238E27FC236}">
                <a16:creationId xmlns:a16="http://schemas.microsoft.com/office/drawing/2014/main" id="{C4721FD9-914C-FBCD-BF8E-43BF2A9C1D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61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104900" y="4007635"/>
              <a:ext cx="693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ピアニスト</a:t>
              </a:r>
            </a:p>
          </p:txBody>
        </p:sp>
      </p:grpSp>
      <p:pic>
        <p:nvPicPr>
          <p:cNvPr id="2" name="pianist">
            <a:hlinkClick r:id="" action="ppaction://media"/>
            <a:extLst>
              <a:ext uri="{FF2B5EF4-FFF2-40B4-BE49-F238E27FC236}">
                <a16:creationId xmlns:a16="http://schemas.microsoft.com/office/drawing/2014/main" id="{CF8960DD-3E19-4BAE-A05F-C97282EB94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52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55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066FCC-0FA0-CE36-E976-D19596F143E9}"/>
              </a:ext>
            </a:extLst>
          </p:cNvPr>
          <p:cNvSpPr txBox="1"/>
          <p:nvPr/>
        </p:nvSpPr>
        <p:spPr>
          <a:xfrm>
            <a:off x="397565" y="2382560"/>
            <a:ext cx="83488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pianist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anist">
            <a:hlinkClick r:id="" action="ppaction://media"/>
            <a:extLst>
              <a:ext uri="{FF2B5EF4-FFF2-40B4-BE49-F238E27FC236}">
                <a16:creationId xmlns:a16="http://schemas.microsoft.com/office/drawing/2014/main" id="{CB889234-D246-075A-4F70-5DEF15D96B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52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59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ピアニスト</a:t>
            </a:r>
          </a:p>
        </p:txBody>
      </p:sp>
      <p:pic>
        <p:nvPicPr>
          <p:cNvPr id="3" name="pianist">
            <a:hlinkClick r:id="" action="ppaction://media"/>
            <a:extLst>
              <a:ext uri="{FF2B5EF4-FFF2-40B4-BE49-F238E27FC236}">
                <a16:creationId xmlns:a16="http://schemas.microsoft.com/office/drawing/2014/main" id="{DEB4258D-0D34-6BD5-1D07-167EBDC6E7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52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17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B142C-0643-E91F-61DF-7F5C6459A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B81BE22-FC3C-6425-3FAA-009EBF9D5B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D8A8D0-E7D3-D530-1040-BE1CA6AEE0A2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41B01D2-EE44-14F0-8FAA-687F18F942D3}"/>
                </a:ext>
              </a:extLst>
            </p:cNvPr>
            <p:cNvSpPr txBox="1"/>
            <p:nvPr/>
          </p:nvSpPr>
          <p:spPr>
            <a:xfrm>
              <a:off x="1104900" y="4007635"/>
              <a:ext cx="693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EA87812-FE17-E4A9-74A0-44F20E602B1E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書く </a:t>
              </a:r>
            </a:p>
          </p:txBody>
        </p:sp>
      </p:grpSp>
      <p:pic>
        <p:nvPicPr>
          <p:cNvPr id="2" name="write">
            <a:hlinkClick r:id="" action="ppaction://media"/>
            <a:extLst>
              <a:ext uri="{FF2B5EF4-FFF2-40B4-BE49-F238E27FC236}">
                <a16:creationId xmlns:a16="http://schemas.microsoft.com/office/drawing/2014/main" id="{C653DA03-3E75-D969-41F4-A0F621FE4E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773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CDD50-0118-D22C-D4D6-70EABD491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F686E8-AAD4-C3E4-68FE-FB8945D266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C97E17F-F451-D306-A8EC-7A9765BF6574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write">
            <a:hlinkClick r:id="" action="ppaction://media"/>
            <a:extLst>
              <a:ext uri="{FF2B5EF4-FFF2-40B4-BE49-F238E27FC236}">
                <a16:creationId xmlns:a16="http://schemas.microsoft.com/office/drawing/2014/main" id="{FD8BAC44-2573-FC7D-E7EB-18C616C512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816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24567-F467-A215-7AB2-34C5ECFE4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12CDF9-44EA-F12A-A8EB-754A463945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E40E72-A851-046E-D9F4-155944720156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書く</a:t>
            </a:r>
          </a:p>
        </p:txBody>
      </p:sp>
      <p:pic>
        <p:nvPicPr>
          <p:cNvPr id="3" name="write">
            <a:hlinkClick r:id="" action="ppaction://media"/>
            <a:extLst>
              <a:ext uri="{FF2B5EF4-FFF2-40B4-BE49-F238E27FC236}">
                <a16:creationId xmlns:a16="http://schemas.microsoft.com/office/drawing/2014/main" id="{29E2D1AB-ED28-8A78-3E82-5DC365F29E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4384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E818B-CD8B-1AC2-8C0D-E485E519A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1389AA1-682A-A947-6238-1F81F508961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3A88BA9-AEF0-4049-7A6C-C5C577DA0B07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84C87C3-FB63-ECBB-F956-A8D7A9620B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91C0585-7080-6329-6884-D2ADAA3CE28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song">
            <a:hlinkClick r:id="" action="ppaction://media"/>
            <a:extLst>
              <a:ext uri="{FF2B5EF4-FFF2-40B4-BE49-F238E27FC236}">
                <a16:creationId xmlns:a16="http://schemas.microsoft.com/office/drawing/2014/main" id="{12FDE910-5AF0-8DDA-BBA7-473C0ACCDF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52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026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C871B-36B8-1FC5-4F3F-182288010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0D7B2C-49FA-8832-6EB3-93D4555A93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9DB0B6-A5B3-E01F-0CDA-7533F7AF52E5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song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ong">
            <a:hlinkClick r:id="" action="ppaction://media"/>
            <a:extLst>
              <a:ext uri="{FF2B5EF4-FFF2-40B4-BE49-F238E27FC236}">
                <a16:creationId xmlns:a16="http://schemas.microsoft.com/office/drawing/2014/main" id="{91837B28-DA17-F0B0-E36C-19FF7AC1F0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52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840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ADB64-BF6D-0A54-7F52-CB139EBA5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C5C256A-CA38-2383-D8A1-B4C9A311A7E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EA47DB-7E25-8602-4F76-EF7F621B116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ong">
            <a:hlinkClick r:id="" action="ppaction://media"/>
            <a:extLst>
              <a:ext uri="{FF2B5EF4-FFF2-40B4-BE49-F238E27FC236}">
                <a16:creationId xmlns:a16="http://schemas.microsoft.com/office/drawing/2014/main" id="{248EB00A-7CC8-7CD7-3CE1-85511A67CE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52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469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84200" y="4007635"/>
              <a:ext cx="7975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ときどき</a:t>
              </a:r>
            </a:p>
          </p:txBody>
        </p:sp>
      </p:grpSp>
      <p:pic>
        <p:nvPicPr>
          <p:cNvPr id="2" name="sometimes">
            <a:hlinkClick r:id="" action="ppaction://media"/>
            <a:extLst>
              <a:ext uri="{FF2B5EF4-FFF2-40B4-BE49-F238E27FC236}">
                <a16:creationId xmlns:a16="http://schemas.microsoft.com/office/drawing/2014/main" id="{6B931318-55FF-E939-41E1-4CEF419A9C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558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62D8252-72B2-AB7D-0D2D-E45B4942D929}"/>
              </a:ext>
            </a:extLst>
          </p:cNvPr>
          <p:cNvSpPr txBox="1"/>
          <p:nvPr/>
        </p:nvSpPr>
        <p:spPr>
          <a:xfrm>
            <a:off x="145774" y="2613392"/>
            <a:ext cx="88524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sometimes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ometimes">
            <a:hlinkClick r:id="" action="ppaction://media"/>
            <a:extLst>
              <a:ext uri="{FF2B5EF4-FFF2-40B4-BE49-F238E27FC236}">
                <a16:creationId xmlns:a16="http://schemas.microsoft.com/office/drawing/2014/main" id="{8961A832-6436-AF45-2926-7B08687C78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558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00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ときどき</a:t>
            </a:r>
          </a:p>
        </p:txBody>
      </p:sp>
      <p:pic>
        <p:nvPicPr>
          <p:cNvPr id="2" name="sometimes">
            <a:hlinkClick r:id="" action="ppaction://media"/>
            <a:extLst>
              <a:ext uri="{FF2B5EF4-FFF2-40B4-BE49-F238E27FC236}">
                <a16:creationId xmlns:a16="http://schemas.microsoft.com/office/drawing/2014/main" id="{0B39A468-291A-FE4F-2916-43D0DC73EB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558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36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83CD3-670E-11B8-C096-6E6AF794C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AA0062-C51D-C6D2-CA04-69CC5B5B2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4030AF-D77E-566F-3215-1F157A83B2CF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21D54E-E56D-76E7-4E90-C4933D4F63A8}"/>
                </a:ext>
              </a:extLst>
            </p:cNvPr>
            <p:cNvSpPr txBox="1"/>
            <p:nvPr/>
          </p:nvSpPr>
          <p:spPr>
            <a:xfrm>
              <a:off x="1104900" y="4007635"/>
              <a:ext cx="693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5FB4172-94E6-68EC-DCFB-18EDE2CAE30E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コンサート</a:t>
              </a:r>
            </a:p>
          </p:txBody>
        </p:sp>
      </p:grpSp>
      <p:pic>
        <p:nvPicPr>
          <p:cNvPr id="2" name="concert">
            <a:hlinkClick r:id="" action="ppaction://media"/>
            <a:extLst>
              <a:ext uri="{FF2B5EF4-FFF2-40B4-BE49-F238E27FC236}">
                <a16:creationId xmlns:a16="http://schemas.microsoft.com/office/drawing/2014/main" id="{B7A218F2-1C5E-A32F-9AEF-85755365A0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528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5EA7A-FB84-E9D9-FD6E-EAA538B85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FEA6CC-B274-AAF8-0F46-EEA37B22F9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FFC679-E4F5-138E-3C1B-791059304478}"/>
              </a:ext>
            </a:extLst>
          </p:cNvPr>
          <p:cNvSpPr txBox="1"/>
          <p:nvPr/>
        </p:nvSpPr>
        <p:spPr>
          <a:xfrm>
            <a:off x="397565" y="2382560"/>
            <a:ext cx="83488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concert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oncert">
            <a:hlinkClick r:id="" action="ppaction://media"/>
            <a:extLst>
              <a:ext uri="{FF2B5EF4-FFF2-40B4-BE49-F238E27FC236}">
                <a16:creationId xmlns:a16="http://schemas.microsoft.com/office/drawing/2014/main" id="{7EF50B02-B396-5F25-2AA3-E8A4391558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785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62FAB-370E-2CB6-2132-ACE4EBCCE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D79D3A-E769-7EFB-4562-6F8F5F7F21D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393AE5-6AD9-1869-99E2-CFA5612B830E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コンサート</a:t>
            </a:r>
          </a:p>
        </p:txBody>
      </p:sp>
      <p:pic>
        <p:nvPicPr>
          <p:cNvPr id="3" name="concert">
            <a:hlinkClick r:id="" action="ppaction://media"/>
            <a:extLst>
              <a:ext uri="{FF2B5EF4-FFF2-40B4-BE49-F238E27FC236}">
                <a16:creationId xmlns:a16="http://schemas.microsoft.com/office/drawing/2014/main" id="{DFD9F7F9-5951-BB4D-6A83-D4241F8E48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8857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next">
            <a:hlinkClick r:id="" action="ppaction://media"/>
            <a:extLst>
              <a:ext uri="{FF2B5EF4-FFF2-40B4-BE49-F238E27FC236}">
                <a16:creationId xmlns:a16="http://schemas.microsoft.com/office/drawing/2014/main" id="{86DBFB38-17B1-BD07-ACC2-6D7BCA5483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next">
            <a:hlinkClick r:id="" action="ppaction://media"/>
            <a:extLst>
              <a:ext uri="{FF2B5EF4-FFF2-40B4-BE49-F238E27FC236}">
                <a16:creationId xmlns:a16="http://schemas.microsoft.com/office/drawing/2014/main" id="{248C0DF8-91DF-7F92-748B-35E2AC7BF4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</a:t>
            </a:r>
          </a:p>
        </p:txBody>
      </p:sp>
      <p:pic>
        <p:nvPicPr>
          <p:cNvPr id="2" name="next">
            <a:hlinkClick r:id="" action="ppaction://media"/>
            <a:extLst>
              <a:ext uri="{FF2B5EF4-FFF2-40B4-BE49-F238E27FC236}">
                <a16:creationId xmlns:a16="http://schemas.microsoft.com/office/drawing/2014/main" id="{BFD1E539-C7CE-F70F-F652-9B5EE1224D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inger">
            <a:hlinkClick r:id="" action="ppaction://media"/>
            <a:extLst>
              <a:ext uri="{FF2B5EF4-FFF2-40B4-BE49-F238E27FC236}">
                <a16:creationId xmlns:a16="http://schemas.microsoft.com/office/drawing/2014/main" id="{D4834778-8D6E-EA60-707E-730F873E79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CE935-45F1-778D-8BC7-D2D5220DA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4F00055-1549-CF50-F517-45D5BF88F9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8FBEC6-B1C8-BF88-EEB9-C37850593C8B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32B7D91-F814-1716-50DC-A364C22B6B3B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4E943CE-8B3C-AFEB-A79D-CCFDBBC4B585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いっしょに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6C28E5B-BCBE-5D16-4A79-59B53801665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together">
            <a:hlinkClick r:id="" action="ppaction://media"/>
            <a:extLst>
              <a:ext uri="{FF2B5EF4-FFF2-40B4-BE49-F238E27FC236}">
                <a16:creationId xmlns:a16="http://schemas.microsoft.com/office/drawing/2014/main" id="{D6BAC072-2F1F-A13C-EF2C-1A90070DA1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9905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C34F2-A04C-11BC-A491-23EA5E055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7DA501C-9F9C-71C9-D45B-D1315D808E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6424DE-C5E5-B66A-9101-FD514C0883A7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together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5AB9DDD-B4BA-3DEB-2AF7-608E5EBCF2D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together">
            <a:hlinkClick r:id="" action="ppaction://media"/>
            <a:extLst>
              <a:ext uri="{FF2B5EF4-FFF2-40B4-BE49-F238E27FC236}">
                <a16:creationId xmlns:a16="http://schemas.microsoft.com/office/drawing/2014/main" id="{E8C26BA4-F4C4-3441-374B-AA3818D51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3886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DB74D-26E6-3383-F5F7-DF24CE426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092DDA-56D8-304B-EA35-E88ED9C89A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DD0EA4-7D42-63D5-70A5-0A9F80C12217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いっしょに</a:t>
            </a: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together">
            <a:hlinkClick r:id="" action="ppaction://media"/>
            <a:extLst>
              <a:ext uri="{FF2B5EF4-FFF2-40B4-BE49-F238E27FC236}">
                <a16:creationId xmlns:a16="http://schemas.microsoft.com/office/drawing/2014/main" id="{57C952B7-A04B-B795-6BD9-FDC7A648C5A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95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28586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D3EFC-DADC-5366-0DE5-706AD9BE5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6CA4ED-3F75-0A92-B810-8F4961C912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6759D-AC5A-E01C-C3C3-CA4270C66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124469-9AB9-CC73-F62A-B420CBEF2F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617C1BA-5FA2-5A82-E64E-7BBB4DFC85C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C1BC74-1B67-143B-556D-E4AA471A12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3AFADFE-D0C0-C2FC-283B-E1062AE945E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inger">
            <a:hlinkClick r:id="" action="ppaction://media"/>
            <a:extLst>
              <a:ext uri="{FF2B5EF4-FFF2-40B4-BE49-F238E27FC236}">
                <a16:creationId xmlns:a16="http://schemas.microsoft.com/office/drawing/2014/main" id="{52172ACB-F0E4-1001-E6A1-5C2E72B72E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2098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1D3AFE9-8FC5-1A03-A3DA-1C905BCB508C}"/>
              </a:ext>
            </a:extLst>
          </p:cNvPr>
          <p:cNvSpPr/>
          <p:nvPr/>
        </p:nvSpPr>
        <p:spPr>
          <a:xfrm>
            <a:off x="2501900" y="3829050"/>
            <a:ext cx="42037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533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C2541-29E8-936B-74F2-FEA3DC4D3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4753B3C-F58A-FDA1-3DAC-13D0FC896F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9A1C29-8064-2D08-7219-3141FB71E3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8E4CB30-2B1E-E68E-127C-26B3169F065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135CB02-11C7-F4BD-FE3F-288C9BAC062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8BAB68-3DC1-5F94-0FD4-7DEA993B3F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voice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EFDA3C-8862-A3FB-470A-42924B85C2EF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声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voice">
            <a:hlinkClick r:id="" action="ppaction://media"/>
            <a:extLst>
              <a:ext uri="{FF2B5EF4-FFF2-40B4-BE49-F238E27FC236}">
                <a16:creationId xmlns:a16="http://schemas.microsoft.com/office/drawing/2014/main" id="{E7E0DEA0-A80C-5601-45C4-CF436BA3EB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2530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4244BD-E5D0-06D0-6FDB-3B20615DB1C0}"/>
              </a:ext>
            </a:extLst>
          </p:cNvPr>
          <p:cNvSpPr/>
          <p:nvPr/>
        </p:nvSpPr>
        <p:spPr>
          <a:xfrm>
            <a:off x="2768600" y="3967609"/>
            <a:ext cx="358458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838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6078E-EB75-ECF8-1E9A-958CD57DD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7382C9-2836-34B3-7C24-A3F89B97866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CFDFFE-95DE-E6A9-7332-FCE5FEDD712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4B5B66-228E-9D6B-01CF-AE10089FA2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84B1422-10B8-4245-E1C7-55FF110E76AE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8548739-5DCA-3CEC-263A-9414A41A9686}"/>
                </a:ext>
              </a:extLst>
            </p:cNvPr>
            <p:cNvSpPr txBox="1"/>
            <p:nvPr/>
          </p:nvSpPr>
          <p:spPr>
            <a:xfrm>
              <a:off x="1003300" y="4007635"/>
              <a:ext cx="7137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cousin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A0C8EBC-030E-E047-5C75-75EB4FC26D60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いとこ</a:t>
              </a:r>
            </a:p>
          </p:txBody>
        </p:sp>
      </p:grpSp>
      <p:pic>
        <p:nvPicPr>
          <p:cNvPr id="2" name="cousin">
            <a:hlinkClick r:id="" action="ppaction://media"/>
            <a:extLst>
              <a:ext uri="{FF2B5EF4-FFF2-40B4-BE49-F238E27FC236}">
                <a16:creationId xmlns:a16="http://schemas.microsoft.com/office/drawing/2014/main" id="{7C446C32-354A-271B-2036-8BD5462BE6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18319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695C70-8888-094D-27D5-7B347657C337}"/>
              </a:ext>
            </a:extLst>
          </p:cNvPr>
          <p:cNvSpPr/>
          <p:nvPr/>
        </p:nvSpPr>
        <p:spPr>
          <a:xfrm>
            <a:off x="2400300" y="3752166"/>
            <a:ext cx="432118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82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22CCE-B96A-2C30-32D1-72F1B9EC4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E5D376-F920-16A3-F603-B7E6F8614C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C8FE27-390A-06FE-5717-719D738FE8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EFD38B1-19C2-A824-BA26-6F96CB11B3B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54C3CCB-7718-8EF2-2607-833591FBF40A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8C420-AB9C-0E86-4BF5-9CD6BA335C6D}"/>
                </a:ext>
              </a:extLst>
            </p:cNvPr>
            <p:cNvSpPr txBox="1"/>
            <p:nvPr/>
          </p:nvSpPr>
          <p:spPr>
            <a:xfrm>
              <a:off x="863600" y="4007635"/>
              <a:ext cx="7416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pianist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854F76-E411-7EE3-1CBF-ECEC8E7BFF29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ピアニスト</a:t>
              </a:r>
            </a:p>
          </p:txBody>
        </p:sp>
      </p:grpSp>
      <p:pic>
        <p:nvPicPr>
          <p:cNvPr id="2" name="pianist">
            <a:hlinkClick r:id="" action="ppaction://media"/>
            <a:extLst>
              <a:ext uri="{FF2B5EF4-FFF2-40B4-BE49-F238E27FC236}">
                <a16:creationId xmlns:a16="http://schemas.microsoft.com/office/drawing/2014/main" id="{751A982E-E35E-2013-CD35-A1A60AA2BB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552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E21334E-B4F4-1E4F-6ABB-72293DBD2925}"/>
              </a:ext>
            </a:extLst>
          </p:cNvPr>
          <p:cNvSpPr/>
          <p:nvPr/>
        </p:nvSpPr>
        <p:spPr>
          <a:xfrm>
            <a:off x="2339986" y="3429000"/>
            <a:ext cx="4441814" cy="16182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293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09EF8-C9BA-66A7-2EAD-575A08A22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9F07AD-D7F9-D963-B21D-27A201FBCC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796830-71A9-AB86-8B5B-407F9A4DCB3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ABA714-FD1F-5C36-41BC-28C0A4D74F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A12871-9AE8-4724-7383-63C87F62347A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D469BE0-21C5-8CAA-9619-37CC2C6B0229}"/>
                </a:ext>
              </a:extLst>
            </p:cNvPr>
            <p:cNvSpPr txBox="1"/>
            <p:nvPr/>
          </p:nvSpPr>
          <p:spPr>
            <a:xfrm>
              <a:off x="1104900" y="4007635"/>
              <a:ext cx="693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write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CC3DE82-546B-4601-FE9A-830A151CC4FD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書く </a:t>
              </a:r>
            </a:p>
          </p:txBody>
        </p:sp>
      </p:grpSp>
      <p:pic>
        <p:nvPicPr>
          <p:cNvPr id="2" name="write">
            <a:hlinkClick r:id="" action="ppaction://media"/>
            <a:extLst>
              <a:ext uri="{FF2B5EF4-FFF2-40B4-BE49-F238E27FC236}">
                <a16:creationId xmlns:a16="http://schemas.microsoft.com/office/drawing/2014/main" id="{5A53B35D-B072-990A-811B-F79FE1662F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879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99B449-59A9-D371-A5D4-75F33130E3B2}"/>
              </a:ext>
            </a:extLst>
          </p:cNvPr>
          <p:cNvSpPr/>
          <p:nvPr/>
        </p:nvSpPr>
        <p:spPr>
          <a:xfrm>
            <a:off x="2938865" y="3541798"/>
            <a:ext cx="326627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3644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8C4F5-62CC-06D9-B5DE-34E5FE509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FFAC3A-9B92-4DB5-9ACB-B3EC6047EBF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F8B42E5-4757-C7BC-6E03-958C691DCCD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4CCC55-3890-0092-D2BF-4EA7509AA42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44ED8D7-6E2B-42F1-E4BA-177039992BC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60C50E4-A819-D194-D171-3C6933586B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58C2F36-CB13-6DCC-E9A9-E9820A95B989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song">
            <a:hlinkClick r:id="" action="ppaction://media"/>
            <a:extLst>
              <a:ext uri="{FF2B5EF4-FFF2-40B4-BE49-F238E27FC236}">
                <a16:creationId xmlns:a16="http://schemas.microsoft.com/office/drawing/2014/main" id="{1C69F01A-686F-5649-DB3D-804409FE9A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523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F2CCEF-487D-476D-A62F-041EB2DF9B60}"/>
              </a:ext>
            </a:extLst>
          </p:cNvPr>
          <p:cNvSpPr/>
          <p:nvPr/>
        </p:nvSpPr>
        <p:spPr>
          <a:xfrm>
            <a:off x="2927758" y="3932570"/>
            <a:ext cx="3266270" cy="148023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372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9FC29A-9873-6516-DD45-FC8452750BF2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inger">
            <a:hlinkClick r:id="" action="ppaction://media"/>
            <a:extLst>
              <a:ext uri="{FF2B5EF4-FFF2-40B4-BE49-F238E27FC236}">
                <a16:creationId xmlns:a16="http://schemas.microsoft.com/office/drawing/2014/main" id="{B04A20CE-EE0F-0DB9-B837-A55CD3CCFB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28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C1B05-75AE-B01D-700F-A55803C9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BD3A35-D867-BEFC-0346-3DE411929B7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94E9A6-AA47-D192-D42B-13809E177F3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AE2C8F9-AD65-4E84-6AAA-3730DC36ADE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352072D-AA67-141E-C083-5DC791067114}"/>
              </a:ext>
            </a:extLst>
          </p:cNvPr>
          <p:cNvGrpSpPr/>
          <p:nvPr/>
        </p:nvGrpSpPr>
        <p:grpSpPr>
          <a:xfrm>
            <a:off x="114300" y="1713146"/>
            <a:ext cx="8915400" cy="3308598"/>
            <a:chOff x="114300" y="2145587"/>
            <a:chExt cx="8915400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0A92549-8C52-ED37-CAFD-903202996E94}"/>
                </a:ext>
              </a:extLst>
            </p:cNvPr>
            <p:cNvSpPr txBox="1"/>
            <p:nvPr/>
          </p:nvSpPr>
          <p:spPr>
            <a:xfrm>
              <a:off x="114300" y="4007635"/>
              <a:ext cx="8915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sometimes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350B49D-3894-7B3F-41B3-C50D719E13A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ときどき</a:t>
              </a:r>
            </a:p>
          </p:txBody>
        </p:sp>
      </p:grpSp>
      <p:pic>
        <p:nvPicPr>
          <p:cNvPr id="2" name="sometimes">
            <a:hlinkClick r:id="" action="ppaction://media"/>
            <a:extLst>
              <a:ext uri="{FF2B5EF4-FFF2-40B4-BE49-F238E27FC236}">
                <a16:creationId xmlns:a16="http://schemas.microsoft.com/office/drawing/2014/main" id="{165D9B87-A552-41B6-B8D3-15D9743710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55825" y="866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CC6F010-188A-09FA-D200-6EC99F83E746}"/>
              </a:ext>
            </a:extLst>
          </p:cNvPr>
          <p:cNvSpPr/>
          <p:nvPr/>
        </p:nvSpPr>
        <p:spPr>
          <a:xfrm>
            <a:off x="1181100" y="3575194"/>
            <a:ext cx="675958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211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473F2-8265-D543-C2EC-394C0187B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14CCB9-BAE6-1646-F666-B525AF4638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E95465E-132A-C39D-084C-E97F6408F1F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496164B-7294-51A2-187A-30AF6BE512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7D652DD-4B8B-71DB-2310-2DC14AE3BE60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FE6AE6-D6C2-BBE2-69F8-E7260F921DAA}"/>
                </a:ext>
              </a:extLst>
            </p:cNvPr>
            <p:cNvSpPr txBox="1"/>
            <p:nvPr/>
          </p:nvSpPr>
          <p:spPr>
            <a:xfrm>
              <a:off x="736600" y="4007635"/>
              <a:ext cx="7670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concert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0E47040-F320-1009-3F0B-E72B6A24B4C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コンサート</a:t>
              </a:r>
            </a:p>
          </p:txBody>
        </p:sp>
      </p:grpSp>
      <p:pic>
        <p:nvPicPr>
          <p:cNvPr id="2" name="concert">
            <a:hlinkClick r:id="" action="ppaction://media"/>
            <a:extLst>
              <a:ext uri="{FF2B5EF4-FFF2-40B4-BE49-F238E27FC236}">
                <a16:creationId xmlns:a16="http://schemas.microsoft.com/office/drawing/2014/main" id="{164F5C34-A249-6508-A7F4-B14E50BDBF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1125" y="1755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65970CE-9456-00E4-DC7B-2144816A6450}"/>
              </a:ext>
            </a:extLst>
          </p:cNvPr>
          <p:cNvSpPr/>
          <p:nvPr/>
        </p:nvSpPr>
        <p:spPr>
          <a:xfrm>
            <a:off x="1968500" y="3541798"/>
            <a:ext cx="518478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720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20A28-ACB5-1710-BEDA-D1AB7A633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179276E-53F5-8575-3EAC-72A6014370E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CA3586-3C6C-9275-53DD-FE4D6195A5F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02458C-BD1D-154E-FE90-EEE49801C8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51A6F58-5012-B4E0-0E15-21B71EC3483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7FE455-B634-598D-389B-5F40858FDC1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next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AFD0EF6-3325-D251-E4E7-C3F7D8D0328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next">
            <a:hlinkClick r:id="" action="ppaction://media"/>
            <a:extLst>
              <a:ext uri="{FF2B5EF4-FFF2-40B4-BE49-F238E27FC236}">
                <a16:creationId xmlns:a16="http://schemas.microsoft.com/office/drawing/2014/main" id="{05C2AFA8-5776-4830-89EA-48B34E1778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9725" y="1590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BAAAAFB-D55E-BC63-1C5B-601396BFAD00}"/>
              </a:ext>
            </a:extLst>
          </p:cNvPr>
          <p:cNvSpPr/>
          <p:nvPr/>
        </p:nvSpPr>
        <p:spPr>
          <a:xfrm>
            <a:off x="2927758" y="3752166"/>
            <a:ext cx="326627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139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44E2A-1ED0-103C-87D6-885F05896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D65EC98-7973-FE77-53E4-1445E663F3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F02E1D-2B14-AF06-9FF9-C5232A3601A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38D8883-EC2F-1A21-4C0B-BFD1468478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8D088F-71E2-E9F1-1E0A-E197D48559F5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D5AA3CE-0367-4F84-00AB-88D46886C830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together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5A10DCA-3054-DAC6-A514-AEA086BC11C4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いっしょに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ABF9984-4082-3024-2CEE-C1E14B9BC5C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together">
            <a:hlinkClick r:id="" action="ppaction://media"/>
            <a:extLst>
              <a:ext uri="{FF2B5EF4-FFF2-40B4-BE49-F238E27FC236}">
                <a16:creationId xmlns:a16="http://schemas.microsoft.com/office/drawing/2014/main" id="{D97B95D4-30A9-29FF-B13A-B032A1B820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9225" y="2982844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66EA9E-542B-B605-1F07-14CD590CAB55}"/>
              </a:ext>
            </a:extLst>
          </p:cNvPr>
          <p:cNvSpPr/>
          <p:nvPr/>
        </p:nvSpPr>
        <p:spPr>
          <a:xfrm>
            <a:off x="1663700" y="3389244"/>
            <a:ext cx="5794386" cy="145411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82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inger">
            <a:hlinkClick r:id="" action="ppaction://media"/>
            <a:extLst>
              <a:ext uri="{FF2B5EF4-FFF2-40B4-BE49-F238E27FC236}">
                <a16:creationId xmlns:a16="http://schemas.microsoft.com/office/drawing/2014/main" id="{91A9083F-72AE-D4D3-83BD-BAF88A8649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39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声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voice">
            <a:hlinkClick r:id="" action="ppaction://media"/>
            <a:extLst>
              <a:ext uri="{FF2B5EF4-FFF2-40B4-BE49-F238E27FC236}">
                <a16:creationId xmlns:a16="http://schemas.microsoft.com/office/drawing/2014/main" id="{DCA1D553-D938-B48C-36EC-759577A51E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253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65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BD7259-874F-6ABE-837B-1D1999003009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voice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voice">
            <a:hlinkClick r:id="" action="ppaction://media"/>
            <a:extLst>
              <a:ext uri="{FF2B5EF4-FFF2-40B4-BE49-F238E27FC236}">
                <a16:creationId xmlns:a16="http://schemas.microsoft.com/office/drawing/2014/main" id="{104D8797-28F3-F348-0DCA-2771632B43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253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487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声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voice">
            <a:hlinkClick r:id="" action="ppaction://media"/>
            <a:extLst>
              <a:ext uri="{FF2B5EF4-FFF2-40B4-BE49-F238E27FC236}">
                <a16:creationId xmlns:a16="http://schemas.microsoft.com/office/drawing/2014/main" id="{923B586C-6DC7-F663-E5C6-C761171312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253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737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いとこ</a:t>
              </a:r>
            </a:p>
          </p:txBody>
        </p:sp>
      </p:grpSp>
      <p:pic>
        <p:nvPicPr>
          <p:cNvPr id="2" name="cousin">
            <a:hlinkClick r:id="" action="ppaction://media"/>
            <a:extLst>
              <a:ext uri="{FF2B5EF4-FFF2-40B4-BE49-F238E27FC236}">
                <a16:creationId xmlns:a16="http://schemas.microsoft.com/office/drawing/2014/main" id="{823ECF47-60E9-AAB8-B683-C721A96649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40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17335</TotalTime>
  <Words>172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2167</cp:revision>
  <cp:lastPrinted>2016-06-23T16:36:17Z</cp:lastPrinted>
  <dcterms:created xsi:type="dcterms:W3CDTF">2016-05-30T03:13:09Z</dcterms:created>
  <dcterms:modified xsi:type="dcterms:W3CDTF">2025-09-30T05:20:23Z</dcterms:modified>
</cp:coreProperties>
</file>